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96" r:id="rId2"/>
    <p:sldId id="398" r:id="rId3"/>
    <p:sldId id="392" r:id="rId4"/>
    <p:sldId id="379" r:id="rId5"/>
    <p:sldId id="380" r:id="rId6"/>
    <p:sldId id="381" r:id="rId7"/>
    <p:sldId id="382" r:id="rId8"/>
    <p:sldId id="386" r:id="rId9"/>
    <p:sldId id="389" r:id="rId10"/>
    <p:sldId id="385" r:id="rId11"/>
    <p:sldId id="388" r:id="rId12"/>
    <p:sldId id="391" r:id="rId13"/>
    <p:sldId id="393" r:id="rId14"/>
    <p:sldId id="377" r:id="rId15"/>
    <p:sldId id="378" r:id="rId16"/>
    <p:sldId id="400" r:id="rId17"/>
    <p:sldId id="361" r:id="rId18"/>
    <p:sldId id="362" r:id="rId19"/>
    <p:sldId id="363" r:id="rId20"/>
  </p:sldIdLst>
  <p:sldSz cx="10691813" cy="755967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3D8C"/>
    <a:srgbClr val="E0EAF6"/>
    <a:srgbClr val="3177BD"/>
    <a:srgbClr val="73A6D3"/>
    <a:srgbClr val="699FCE"/>
    <a:srgbClr val="E784A9"/>
    <a:srgbClr val="C91E57"/>
    <a:srgbClr val="E62A24"/>
    <a:srgbClr val="1A2331"/>
    <a:srgbClr val="231F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78" autoAdjust="0"/>
    <p:restoredTop sz="96240" autoAdjust="0"/>
  </p:normalViewPr>
  <p:slideViewPr>
    <p:cSldViewPr snapToGrid="0">
      <p:cViewPr varScale="1">
        <p:scale>
          <a:sx n="115" d="100"/>
          <a:sy n="115" d="100"/>
        </p:scale>
        <p:origin x="1050" y="102"/>
      </p:cViewPr>
      <p:guideLst>
        <p:guide orient="horz" pos="2381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needham\AppData\Local\Microsoft\Windows\Temporary%20Internet%20Files\Content.Outlook\NT7NWZB7\Audit%20Performance%20Chart%20for%20contestable%20works%20meeting%20(3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AU"/>
              <a:t>Audit volumes and </a:t>
            </a:r>
            <a:r>
              <a:rPr lang="en-AU" baseline="0"/>
              <a:t>time</a:t>
            </a:r>
            <a:endParaRPr lang="en-AU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Auditing!$C$2</c:f>
              <c:strCache>
                <c:ptCount val="1"/>
                <c:pt idx="0">
                  <c:v>Audit Volume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Auditing!$B$3:$B$10</c:f>
              <c:strCache>
                <c:ptCount val="8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</c:strCache>
            </c:strRef>
          </c:cat>
          <c:val>
            <c:numRef>
              <c:f>Auditing!$C$3:$C$10</c:f>
              <c:numCache>
                <c:formatCode>General</c:formatCode>
                <c:ptCount val="8"/>
                <c:pt idx="0">
                  <c:v>11</c:v>
                </c:pt>
                <c:pt idx="1">
                  <c:v>35</c:v>
                </c:pt>
                <c:pt idx="2">
                  <c:v>41</c:v>
                </c:pt>
                <c:pt idx="3">
                  <c:v>47</c:v>
                </c:pt>
                <c:pt idx="4">
                  <c:v>72</c:v>
                </c:pt>
                <c:pt idx="5">
                  <c:v>53</c:v>
                </c:pt>
                <c:pt idx="6">
                  <c:v>30</c:v>
                </c:pt>
                <c:pt idx="7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0F-46B5-945C-0CDAD4334B4C}"/>
            </c:ext>
          </c:extLst>
        </c:ser>
        <c:ser>
          <c:idx val="2"/>
          <c:order val="2"/>
          <c:tx>
            <c:strRef>
              <c:f>Auditing!$G$2</c:f>
              <c:strCache>
                <c:ptCount val="1"/>
                <c:pt idx="0">
                  <c:v>Re-audit volume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Auditing!$B$3:$B$10</c:f>
              <c:strCache>
                <c:ptCount val="8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</c:strCache>
            </c:strRef>
          </c:cat>
          <c:val>
            <c:numRef>
              <c:f>Auditing!$G$3:$G$10</c:f>
              <c:numCache>
                <c:formatCode>General</c:formatCode>
                <c:ptCount val="8"/>
                <c:pt idx="0">
                  <c:v>9</c:v>
                </c:pt>
                <c:pt idx="1">
                  <c:v>7</c:v>
                </c:pt>
                <c:pt idx="2">
                  <c:v>12</c:v>
                </c:pt>
                <c:pt idx="3">
                  <c:v>8</c:v>
                </c:pt>
                <c:pt idx="4">
                  <c:v>15</c:v>
                </c:pt>
                <c:pt idx="5">
                  <c:v>24</c:v>
                </c:pt>
                <c:pt idx="6">
                  <c:v>22</c:v>
                </c:pt>
                <c:pt idx="7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70F-46B5-945C-0CDAD4334B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16027520"/>
        <c:axId val="243262208"/>
      </c:barChart>
      <c:lineChart>
        <c:grouping val="standard"/>
        <c:varyColors val="0"/>
        <c:ser>
          <c:idx val="1"/>
          <c:order val="1"/>
          <c:tx>
            <c:strRef>
              <c:f>Auditing!$D$2</c:f>
              <c:strCache>
                <c:ptCount val="1"/>
                <c:pt idx="0">
                  <c:v>Audit time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Auditing!$B$3:$B$8</c:f>
              <c:strCache>
                <c:ptCount val="6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</c:strCache>
            </c:strRef>
          </c:cat>
          <c:val>
            <c:numRef>
              <c:f>Auditing!$D$3:$D$10</c:f>
              <c:numCache>
                <c:formatCode>General</c:formatCode>
                <c:ptCount val="8"/>
                <c:pt idx="0">
                  <c:v>5.0999999999999996</c:v>
                </c:pt>
                <c:pt idx="1">
                  <c:v>3.7</c:v>
                </c:pt>
                <c:pt idx="2">
                  <c:v>5</c:v>
                </c:pt>
                <c:pt idx="3">
                  <c:v>5.8</c:v>
                </c:pt>
                <c:pt idx="4">
                  <c:v>7.2</c:v>
                </c:pt>
                <c:pt idx="5">
                  <c:v>7</c:v>
                </c:pt>
                <c:pt idx="6">
                  <c:v>7.3</c:v>
                </c:pt>
                <c:pt idx="7">
                  <c:v>7.3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70F-46B5-945C-0CDAD4334B4C}"/>
            </c:ext>
          </c:extLst>
        </c:ser>
        <c:ser>
          <c:idx val="3"/>
          <c:order val="3"/>
          <c:tx>
            <c:strRef>
              <c:f>Auditing!$H$2</c:f>
              <c:strCache>
                <c:ptCount val="1"/>
                <c:pt idx="0">
                  <c:v>Re-audit time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val>
            <c:numRef>
              <c:f>Auditing!$H$3:$H$10</c:f>
              <c:numCache>
                <c:formatCode>General</c:formatCode>
                <c:ptCount val="8"/>
                <c:pt idx="0">
                  <c:v>5.9</c:v>
                </c:pt>
                <c:pt idx="1">
                  <c:v>4.3</c:v>
                </c:pt>
                <c:pt idx="2">
                  <c:v>5.2</c:v>
                </c:pt>
                <c:pt idx="3">
                  <c:v>5.7</c:v>
                </c:pt>
                <c:pt idx="4">
                  <c:v>5.9</c:v>
                </c:pt>
                <c:pt idx="5">
                  <c:v>7.1</c:v>
                </c:pt>
                <c:pt idx="6">
                  <c:v>7.1</c:v>
                </c:pt>
                <c:pt idx="7">
                  <c:v>7.4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70F-46B5-945C-0CDAD4334B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4195328"/>
        <c:axId val="243728384"/>
      </c:lineChart>
      <c:catAx>
        <c:axId val="2160275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AU"/>
                  <a:t>Month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3262208"/>
        <c:crosses val="autoZero"/>
        <c:auto val="1"/>
        <c:lblAlgn val="ctr"/>
        <c:lblOffset val="100"/>
        <c:noMultiLvlLbl val="0"/>
      </c:catAx>
      <c:valAx>
        <c:axId val="243262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AU"/>
                  <a:t>Audit Volume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6027520"/>
        <c:crosses val="autoZero"/>
        <c:crossBetween val="between"/>
      </c:valAx>
      <c:valAx>
        <c:axId val="243728384"/>
        <c:scaling>
          <c:orientation val="minMax"/>
          <c:max val="12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AU"/>
                  <a:t>Audit time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4195328"/>
        <c:crosses val="max"/>
        <c:crossBetween val="between"/>
      </c:valAx>
      <c:catAx>
        <c:axId val="2441953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4372838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4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9.9393342837379179E-3"/>
                  <c:y val="-0.25425179129008407"/>
                </c:manualLayout>
              </c:layout>
              <c:spPr>
                <a:solidFill>
                  <a:prstClr val="white"/>
                </a:solidFill>
                <a:ln w="9525" cap="flat" cmpd="sng" algn="ctr">
                  <a:solidFill>
                    <a:srgbClr val="1A2331">
                      <a:lumMod val="25000"/>
                      <a:lumOff val="75000"/>
                    </a:srgb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txPr>
                <a:bodyPr rot="0" spcFirstLastPara="1" vertOverflow="clip" horzOverflow="clip" vert="horz" wrap="square" lIns="36576" tIns="18288" rIns="36576" bIns="18288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26809"/>
                        <a:gd name="adj2" fmla="val 155893"/>
                      </a:avLst>
                    </a:prstGeom>
                  </c15:spPr>
                </c:ext>
                <c:ext xmlns:c16="http://schemas.microsoft.com/office/drawing/2014/chart" uri="{C3380CC4-5D6E-409C-BE32-E72D297353CC}">
                  <c16:uniqueId val="{00000000-0399-4D75-B7E1-5E4E7060C5FB}"/>
                </c:ext>
              </c:extLst>
            </c:dLbl>
            <c:spPr>
              <a:solidFill>
                <a:prstClr val="white"/>
              </a:solidFill>
              <a:ln>
                <a:solidFill>
                  <a:srgbClr val="1A2331">
                    <a:lumMod val="25000"/>
                    <a:lumOff val="75000"/>
                  </a:srgb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  <c15:showLeaderLines val="0"/>
              </c:ext>
            </c:extLst>
          </c:dLbls>
          <c:cat>
            <c:strRef>
              <c:f>'Year To Date (2)'!$A$35</c:f>
              <c:strCache>
                <c:ptCount val="1"/>
                <c:pt idx="0">
                  <c:v>Ave time</c:v>
                </c:pt>
              </c:strCache>
            </c:strRef>
          </c:cat>
          <c:val>
            <c:numRef>
              <c:f>'Year To Date (2)'!$B$35</c:f>
              <c:numCache>
                <c:formatCode>0.0</c:formatCode>
                <c:ptCount val="1"/>
                <c:pt idx="0">
                  <c:v>10.299999999999999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399-4D75-B7E1-5E4E7060C5FB}"/>
            </c:ext>
          </c:extLst>
        </c:ser>
        <c:ser>
          <c:idx val="1"/>
          <c:order val="1"/>
          <c:spPr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'Year To Date (2)'!$A$35</c:f>
              <c:strCache>
                <c:ptCount val="1"/>
                <c:pt idx="0">
                  <c:v>Ave time</c:v>
                </c:pt>
              </c:strCache>
            </c:strRef>
          </c:cat>
          <c:val>
            <c:numRef>
              <c:f>'Year To Date (2)'!$C$35</c:f>
              <c:numCache>
                <c:formatCode>0.0</c:formatCode>
                <c:ptCount val="1"/>
                <c:pt idx="0">
                  <c:v>22.083333333333332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399-4D75-B7E1-5E4E7060C5FB}"/>
            </c:ext>
          </c:extLst>
        </c:ser>
        <c:ser>
          <c:idx val="2"/>
          <c:order val="2"/>
          <c:spPr>
            <a:solidFill>
              <a:schemeClr val="accent4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'Year To Date (2)'!$A$35</c:f>
              <c:strCache>
                <c:ptCount val="1"/>
                <c:pt idx="0">
                  <c:v>Ave time</c:v>
                </c:pt>
              </c:strCache>
            </c:strRef>
          </c:cat>
          <c:val>
            <c:numRef>
              <c:f>'Year To Date (2)'!$D$35</c:f>
              <c:numCache>
                <c:formatCode>0.0</c:formatCode>
                <c:ptCount val="1"/>
                <c:pt idx="0">
                  <c:v>33.983333333333334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399-4D75-B7E1-5E4E7060C5FB}"/>
            </c:ext>
          </c:extLst>
        </c:ser>
        <c:ser>
          <c:idx val="3"/>
          <c:order val="3"/>
          <c:spPr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'Year To Date (2)'!$A$35</c:f>
              <c:strCache>
                <c:ptCount val="1"/>
                <c:pt idx="0">
                  <c:v>Ave time</c:v>
                </c:pt>
              </c:strCache>
            </c:strRef>
          </c:cat>
          <c:val>
            <c:numRef>
              <c:f>'Year To Date (2)'!$E$35</c:f>
              <c:numCache>
                <c:formatCode>0.0</c:formatCode>
                <c:ptCount val="1"/>
                <c:pt idx="0">
                  <c:v>137.77499999999998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399-4D75-B7E1-5E4E7060C5FB}"/>
            </c:ext>
          </c:extLst>
        </c:ser>
        <c:ser>
          <c:idx val="4"/>
          <c:order val="4"/>
          <c:spPr>
            <a:solidFill>
              <a:schemeClr val="accent4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'Year To Date (2)'!$A$35</c:f>
              <c:strCache>
                <c:ptCount val="1"/>
                <c:pt idx="0">
                  <c:v>Ave time</c:v>
                </c:pt>
              </c:strCache>
            </c:strRef>
          </c:cat>
          <c:val>
            <c:numRef>
              <c:f>'Year To Date (2)'!$F$35</c:f>
              <c:numCache>
                <c:formatCode>0.0</c:formatCode>
                <c:ptCount val="1"/>
                <c:pt idx="0">
                  <c:v>18.36575413835671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399-4D75-B7E1-5E4E7060C5FB}"/>
            </c:ext>
          </c:extLst>
        </c:ser>
        <c:ser>
          <c:idx val="5"/>
          <c:order val="5"/>
          <c:spPr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'Year To Date (2)'!$A$35</c:f>
              <c:strCache>
                <c:ptCount val="1"/>
                <c:pt idx="0">
                  <c:v>Ave time</c:v>
                </c:pt>
              </c:strCache>
            </c:strRef>
          </c:cat>
          <c:val>
            <c:numRef>
              <c:f>'Year To Date (2)'!$G$35</c:f>
              <c:numCache>
                <c:formatCode>0.0</c:formatCode>
                <c:ptCount val="1"/>
                <c:pt idx="0">
                  <c:v>190.48333333333332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399-4D75-B7E1-5E4E7060C5FB}"/>
            </c:ext>
          </c:extLst>
        </c:ser>
        <c:ser>
          <c:idx val="6"/>
          <c:order val="6"/>
          <c:spPr>
            <a:solidFill>
              <a:schemeClr val="accent4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3.7786464415562111E-2"/>
                  <c:y val="-0.22633382091296864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900" b="1" i="0" u="none" strike="noStrike" kern="1200" baseline="0">
                        <a:solidFill>
                          <a:schemeClr val="dk1">
                            <a:lumMod val="65000"/>
                            <a:lumOff val="3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7F79ACB-A846-4D59-AB52-5D6FC1838DD3}" type="VALUE">
                      <a:rPr lang="en-US" b="1" baseline="0" smtClean="0"/>
                      <a:pPr>
                        <a:defRPr sz="900" b="1" i="0" u="none" strike="noStrike" kern="1200" baseline="0">
                          <a:solidFill>
                            <a:schemeClr val="dk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[VALUE]</a:t>
                    </a:fld>
                    <a:endParaRPr lang="en-AU"/>
                  </a:p>
                </c:rich>
              </c:tx>
              <c:spPr>
                <a:solidFill>
                  <a:sysClr val="window" lastClr="FFFFFF"/>
                </a:solidFill>
                <a:ln w="9525" cap="flat" cmpd="sng" algn="ctr">
                  <a:solidFill>
                    <a:sysClr val="windowText" lastClr="000000">
                      <a:lumMod val="25000"/>
                      <a:lumOff val="75000"/>
                    </a:sysClr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>
                        <a:gd name="adj1" fmla="val 95043"/>
                        <a:gd name="adj2" fmla="val 149653"/>
                      </a:avLst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0399-4D75-B7E1-5E4E7060C5FB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  <c15:showLeaderLines val="0"/>
              </c:ext>
            </c:extLst>
          </c:dLbls>
          <c:cat>
            <c:strRef>
              <c:f>'Year To Date (2)'!$A$35</c:f>
              <c:strCache>
                <c:ptCount val="1"/>
                <c:pt idx="0">
                  <c:v>Ave time</c:v>
                </c:pt>
              </c:strCache>
            </c:strRef>
          </c:cat>
          <c:val>
            <c:numRef>
              <c:f>'Year To Date (2)'!$H$35</c:f>
              <c:numCache>
                <c:formatCode>0.0</c:formatCode>
                <c:ptCount val="1"/>
                <c:pt idx="0">
                  <c:v>6.0916666666666677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399-4D75-B7E1-5E4E7060C5FB}"/>
            </c:ext>
          </c:extLst>
        </c:ser>
        <c:ser>
          <c:idx val="7"/>
          <c:order val="7"/>
          <c:spPr>
            <a:solidFill>
              <a:schemeClr val="accent4"/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-1.2939470348640422E-2"/>
                  <c:y val="-0.36905386947719193"/>
                </c:manualLayout>
              </c:layout>
              <c:tx>
                <c:rich>
                  <a:bodyPr/>
                  <a:lstStyle/>
                  <a:p>
                    <a:fld id="{13B94A3B-45FE-48EB-8914-D9D85F1CC367}" type="VALUE">
                      <a:rPr lang="en-US" baseline="0" smtClean="0"/>
                      <a:pPr/>
                      <a:t>[VALUE]</a:t>
                    </a:fld>
                    <a:endParaRPr lang="en-AU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0399-4D75-B7E1-5E4E7060C5FB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  <c15:showLeaderLines val="0"/>
              </c:ext>
            </c:extLst>
          </c:dLbls>
          <c:cat>
            <c:strRef>
              <c:f>'Year To Date (2)'!$A$35</c:f>
              <c:strCache>
                <c:ptCount val="1"/>
                <c:pt idx="0">
                  <c:v>Ave time</c:v>
                </c:pt>
              </c:strCache>
            </c:strRef>
          </c:cat>
          <c:val>
            <c:numRef>
              <c:f>'Year To Date (2)'!$I$35</c:f>
              <c:numCache>
                <c:formatCode>0.0</c:formatCode>
                <c:ptCount val="1"/>
                <c:pt idx="0">
                  <c:v>2.3333333333333335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399-4D75-B7E1-5E4E7060C5FB}"/>
            </c:ext>
          </c:extLst>
        </c:ser>
        <c:ser>
          <c:idx val="8"/>
          <c:order val="8"/>
          <c:spPr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'Year To Date (2)'!$A$35</c:f>
              <c:strCache>
                <c:ptCount val="1"/>
                <c:pt idx="0">
                  <c:v>Ave time</c:v>
                </c:pt>
              </c:strCache>
            </c:strRef>
          </c:cat>
          <c:val>
            <c:numRef>
              <c:f>'Year To Date (2)'!$J$35</c:f>
              <c:numCache>
                <c:formatCode>0.0</c:formatCode>
                <c:ptCount val="1"/>
                <c:pt idx="0">
                  <c:v>42.816666666666663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0399-4D75-B7E1-5E4E7060C5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43749632"/>
        <c:axId val="243751168"/>
      </c:barChart>
      <c:catAx>
        <c:axId val="2437496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3751168"/>
        <c:crosses val="autoZero"/>
        <c:auto val="1"/>
        <c:lblAlgn val="ctr"/>
        <c:lblOffset val="100"/>
        <c:noMultiLvlLbl val="0"/>
      </c:catAx>
      <c:valAx>
        <c:axId val="2437511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37496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AU"/>
              <a:t>Audit volumes and </a:t>
            </a:r>
            <a:r>
              <a:rPr lang="en-AU" baseline="0"/>
              <a:t>time</a:t>
            </a:r>
            <a:endParaRPr lang="en-AU"/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Auditing!$C$2</c:f>
              <c:strCache>
                <c:ptCount val="1"/>
                <c:pt idx="0">
                  <c:v>Audit Volume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Auditing!$B$3:$B$10</c:f>
              <c:strCache>
                <c:ptCount val="8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</c:strCache>
            </c:strRef>
          </c:cat>
          <c:val>
            <c:numRef>
              <c:f>Auditing!$C$3:$C$10</c:f>
              <c:numCache>
                <c:formatCode>General</c:formatCode>
                <c:ptCount val="8"/>
                <c:pt idx="0">
                  <c:v>11</c:v>
                </c:pt>
                <c:pt idx="1">
                  <c:v>35</c:v>
                </c:pt>
                <c:pt idx="2">
                  <c:v>41</c:v>
                </c:pt>
                <c:pt idx="3">
                  <c:v>47</c:v>
                </c:pt>
                <c:pt idx="4">
                  <c:v>72</c:v>
                </c:pt>
                <c:pt idx="5">
                  <c:v>53</c:v>
                </c:pt>
                <c:pt idx="6">
                  <c:v>30</c:v>
                </c:pt>
                <c:pt idx="7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0C-45F4-8E4F-85E5A2B55F44}"/>
            </c:ext>
          </c:extLst>
        </c:ser>
        <c:ser>
          <c:idx val="2"/>
          <c:order val="2"/>
          <c:tx>
            <c:strRef>
              <c:f>Auditing!$G$2</c:f>
              <c:strCache>
                <c:ptCount val="1"/>
                <c:pt idx="0">
                  <c:v>Re-audit volume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Auditing!$B$3:$B$10</c:f>
              <c:strCache>
                <c:ptCount val="8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</c:strCache>
            </c:strRef>
          </c:cat>
          <c:val>
            <c:numRef>
              <c:f>Auditing!$G$3:$G$10</c:f>
              <c:numCache>
                <c:formatCode>General</c:formatCode>
                <c:ptCount val="8"/>
                <c:pt idx="0">
                  <c:v>9</c:v>
                </c:pt>
                <c:pt idx="1">
                  <c:v>7</c:v>
                </c:pt>
                <c:pt idx="2">
                  <c:v>12</c:v>
                </c:pt>
                <c:pt idx="3">
                  <c:v>8</c:v>
                </c:pt>
                <c:pt idx="4">
                  <c:v>15</c:v>
                </c:pt>
                <c:pt idx="5">
                  <c:v>24</c:v>
                </c:pt>
                <c:pt idx="6">
                  <c:v>22</c:v>
                </c:pt>
                <c:pt idx="7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0C-45F4-8E4F-85E5A2B55F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43808512"/>
        <c:axId val="243810688"/>
      </c:barChart>
      <c:lineChart>
        <c:grouping val="standard"/>
        <c:varyColors val="0"/>
        <c:ser>
          <c:idx val="1"/>
          <c:order val="1"/>
          <c:tx>
            <c:strRef>
              <c:f>Auditing!$D$2</c:f>
              <c:strCache>
                <c:ptCount val="1"/>
                <c:pt idx="0">
                  <c:v>Audit time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Auditing!$B$3:$B$8</c:f>
              <c:strCache>
                <c:ptCount val="6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</c:strCache>
            </c:strRef>
          </c:cat>
          <c:val>
            <c:numRef>
              <c:f>Auditing!$D$3:$D$10</c:f>
              <c:numCache>
                <c:formatCode>General</c:formatCode>
                <c:ptCount val="8"/>
                <c:pt idx="0">
                  <c:v>5.0999999999999996</c:v>
                </c:pt>
                <c:pt idx="1">
                  <c:v>3.7</c:v>
                </c:pt>
                <c:pt idx="2">
                  <c:v>5</c:v>
                </c:pt>
                <c:pt idx="3">
                  <c:v>5.8</c:v>
                </c:pt>
                <c:pt idx="4">
                  <c:v>7.2</c:v>
                </c:pt>
                <c:pt idx="5">
                  <c:v>7</c:v>
                </c:pt>
                <c:pt idx="6">
                  <c:v>7.3</c:v>
                </c:pt>
                <c:pt idx="7">
                  <c:v>7.3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10C-45F4-8E4F-85E5A2B55F44}"/>
            </c:ext>
          </c:extLst>
        </c:ser>
        <c:ser>
          <c:idx val="3"/>
          <c:order val="3"/>
          <c:tx>
            <c:strRef>
              <c:f>Auditing!$H$2</c:f>
              <c:strCache>
                <c:ptCount val="1"/>
                <c:pt idx="0">
                  <c:v>Re-audit time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val>
            <c:numRef>
              <c:f>Auditing!$H$3:$H$10</c:f>
              <c:numCache>
                <c:formatCode>General</c:formatCode>
                <c:ptCount val="8"/>
                <c:pt idx="0">
                  <c:v>5.9</c:v>
                </c:pt>
                <c:pt idx="1">
                  <c:v>4.3</c:v>
                </c:pt>
                <c:pt idx="2">
                  <c:v>5.2</c:v>
                </c:pt>
                <c:pt idx="3">
                  <c:v>5.7</c:v>
                </c:pt>
                <c:pt idx="4">
                  <c:v>5.9</c:v>
                </c:pt>
                <c:pt idx="5">
                  <c:v>7.1</c:v>
                </c:pt>
                <c:pt idx="6">
                  <c:v>7.1</c:v>
                </c:pt>
                <c:pt idx="7">
                  <c:v>7.4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10C-45F4-8E4F-85E5A2B55F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43814784"/>
        <c:axId val="243812608"/>
      </c:lineChart>
      <c:catAx>
        <c:axId val="24380851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AU"/>
                  <a:t>Month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3810688"/>
        <c:crosses val="autoZero"/>
        <c:auto val="1"/>
        <c:lblAlgn val="ctr"/>
        <c:lblOffset val="100"/>
        <c:noMultiLvlLbl val="0"/>
      </c:catAx>
      <c:valAx>
        <c:axId val="243810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AU"/>
                  <a:t>Audit Volume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3808512"/>
        <c:crosses val="autoZero"/>
        <c:crossBetween val="between"/>
      </c:valAx>
      <c:valAx>
        <c:axId val="243812608"/>
        <c:scaling>
          <c:orientation val="minMax"/>
          <c:max val="10"/>
        </c:scaling>
        <c:delete val="0"/>
        <c:axPos val="r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AU"/>
                  <a:t>Audit time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43814784"/>
        <c:crosses val="max"/>
        <c:crossBetween val="between"/>
      </c:valAx>
      <c:catAx>
        <c:axId val="2438147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4381260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AU" dirty="0"/>
              <a:t>Percentage of plan</a:t>
            </a:r>
            <a:r>
              <a:rPr lang="en-AU" baseline="0" dirty="0"/>
              <a:t>s passed on first audit</a:t>
            </a:r>
            <a:endParaRPr lang="en-AU" dirty="0"/>
          </a:p>
        </c:rich>
      </c:tx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Sheet2!$A$2:$A$15</c:f>
              <c:strCache>
                <c:ptCount val="14"/>
                <c:pt idx="0">
                  <c:v>Contractor A</c:v>
                </c:pt>
                <c:pt idx="1">
                  <c:v>Contractor B</c:v>
                </c:pt>
                <c:pt idx="2">
                  <c:v>Contractor C</c:v>
                </c:pt>
                <c:pt idx="3">
                  <c:v>Contractor D</c:v>
                </c:pt>
                <c:pt idx="4">
                  <c:v>Contractor E</c:v>
                </c:pt>
                <c:pt idx="5">
                  <c:v>Contractor F</c:v>
                </c:pt>
                <c:pt idx="6">
                  <c:v>Contractor G</c:v>
                </c:pt>
                <c:pt idx="7">
                  <c:v>Contractor H</c:v>
                </c:pt>
                <c:pt idx="8">
                  <c:v>Contractor I</c:v>
                </c:pt>
                <c:pt idx="9">
                  <c:v>Contractor J</c:v>
                </c:pt>
                <c:pt idx="10">
                  <c:v>Contractor K</c:v>
                </c:pt>
                <c:pt idx="11">
                  <c:v>Contractor L</c:v>
                </c:pt>
                <c:pt idx="12">
                  <c:v>Contractor M</c:v>
                </c:pt>
                <c:pt idx="13">
                  <c:v>Contractor N</c:v>
                </c:pt>
              </c:strCache>
            </c:strRef>
          </c:cat>
          <c:val>
            <c:numRef>
              <c:f>Sheet2!$B$2:$B$15</c:f>
              <c:numCache>
                <c:formatCode>0%</c:formatCode>
                <c:ptCount val="14"/>
                <c:pt idx="1">
                  <c:v>0.125</c:v>
                </c:pt>
                <c:pt idx="2">
                  <c:v>0</c:v>
                </c:pt>
                <c:pt idx="3">
                  <c:v>0.33300000000000002</c:v>
                </c:pt>
                <c:pt idx="4">
                  <c:v>0</c:v>
                </c:pt>
                <c:pt idx="6">
                  <c:v>0.17599999999999999</c:v>
                </c:pt>
                <c:pt idx="7">
                  <c:v>0.22900000000000001</c:v>
                </c:pt>
                <c:pt idx="8">
                  <c:v>0</c:v>
                </c:pt>
                <c:pt idx="10">
                  <c:v>0.5</c:v>
                </c:pt>
                <c:pt idx="11">
                  <c:v>0.154</c:v>
                </c:pt>
                <c:pt idx="12">
                  <c:v>0.122</c:v>
                </c:pt>
                <c:pt idx="13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875-44BB-88FF-F397E0B5AAA0}"/>
            </c:ext>
          </c:extLst>
        </c:ser>
        <c:ser>
          <c:idx val="1"/>
          <c:order val="1"/>
          <c:tx>
            <c:strRef>
              <c:f>Sheet2!$C$1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cat>
            <c:strRef>
              <c:f>Sheet2!$A$2:$A$15</c:f>
              <c:strCache>
                <c:ptCount val="14"/>
                <c:pt idx="0">
                  <c:v>Contractor A</c:v>
                </c:pt>
                <c:pt idx="1">
                  <c:v>Contractor B</c:v>
                </c:pt>
                <c:pt idx="2">
                  <c:v>Contractor C</c:v>
                </c:pt>
                <c:pt idx="3">
                  <c:v>Contractor D</c:v>
                </c:pt>
                <c:pt idx="4">
                  <c:v>Contractor E</c:v>
                </c:pt>
                <c:pt idx="5">
                  <c:v>Contractor F</c:v>
                </c:pt>
                <c:pt idx="6">
                  <c:v>Contractor G</c:v>
                </c:pt>
                <c:pt idx="7">
                  <c:v>Contractor H</c:v>
                </c:pt>
                <c:pt idx="8">
                  <c:v>Contractor I</c:v>
                </c:pt>
                <c:pt idx="9">
                  <c:v>Contractor J</c:v>
                </c:pt>
                <c:pt idx="10">
                  <c:v>Contractor K</c:v>
                </c:pt>
                <c:pt idx="11">
                  <c:v>Contractor L</c:v>
                </c:pt>
                <c:pt idx="12">
                  <c:v>Contractor M</c:v>
                </c:pt>
                <c:pt idx="13">
                  <c:v>Contractor N</c:v>
                </c:pt>
              </c:strCache>
            </c:strRef>
          </c:cat>
          <c:val>
            <c:numRef>
              <c:f>Sheet2!$C$2:$C$15</c:f>
              <c:numCache>
                <c:formatCode>0%</c:formatCode>
                <c:ptCount val="14"/>
                <c:pt idx="0">
                  <c:v>0.27300000000000002</c:v>
                </c:pt>
                <c:pt idx="1">
                  <c:v>0.54500000000000004</c:v>
                </c:pt>
                <c:pt idx="2">
                  <c:v>0.29799999999999999</c:v>
                </c:pt>
                <c:pt idx="3">
                  <c:v>0.84299999999999997</c:v>
                </c:pt>
                <c:pt idx="4">
                  <c:v>0.27300000000000002</c:v>
                </c:pt>
                <c:pt idx="5">
                  <c:v>0.53800000000000003</c:v>
                </c:pt>
                <c:pt idx="6">
                  <c:v>0.437</c:v>
                </c:pt>
                <c:pt idx="7">
                  <c:v>0.41199999999999998</c:v>
                </c:pt>
                <c:pt idx="8">
                  <c:v>0.5</c:v>
                </c:pt>
                <c:pt idx="9">
                  <c:v>0.52200000000000002</c:v>
                </c:pt>
                <c:pt idx="10">
                  <c:v>0.2</c:v>
                </c:pt>
                <c:pt idx="11">
                  <c:v>0.4</c:v>
                </c:pt>
                <c:pt idx="12">
                  <c:v>0.50700000000000001</c:v>
                </c:pt>
                <c:pt idx="13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875-44BB-88FF-F397E0B5AAA0}"/>
            </c:ext>
          </c:extLst>
        </c:ser>
        <c:ser>
          <c:idx val="2"/>
          <c:order val="2"/>
          <c:tx>
            <c:strRef>
              <c:f>Sheet2!$D$1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cat>
            <c:strRef>
              <c:f>Sheet2!$A$2:$A$15</c:f>
              <c:strCache>
                <c:ptCount val="14"/>
                <c:pt idx="0">
                  <c:v>Contractor A</c:v>
                </c:pt>
                <c:pt idx="1">
                  <c:v>Contractor B</c:v>
                </c:pt>
                <c:pt idx="2">
                  <c:v>Contractor C</c:v>
                </c:pt>
                <c:pt idx="3">
                  <c:v>Contractor D</c:v>
                </c:pt>
                <c:pt idx="4">
                  <c:v>Contractor E</c:v>
                </c:pt>
                <c:pt idx="5">
                  <c:v>Contractor F</c:v>
                </c:pt>
                <c:pt idx="6">
                  <c:v>Contractor G</c:v>
                </c:pt>
                <c:pt idx="7">
                  <c:v>Contractor H</c:v>
                </c:pt>
                <c:pt idx="8">
                  <c:v>Contractor I</c:v>
                </c:pt>
                <c:pt idx="9">
                  <c:v>Contractor J</c:v>
                </c:pt>
                <c:pt idx="10">
                  <c:v>Contractor K</c:v>
                </c:pt>
                <c:pt idx="11">
                  <c:v>Contractor L</c:v>
                </c:pt>
                <c:pt idx="12">
                  <c:v>Contractor M</c:v>
                </c:pt>
                <c:pt idx="13">
                  <c:v>Contractor N</c:v>
                </c:pt>
              </c:strCache>
            </c:strRef>
          </c:cat>
          <c:val>
            <c:numRef>
              <c:f>Sheet2!$D$2:$D$15</c:f>
              <c:numCache>
                <c:formatCode>0%</c:formatCode>
                <c:ptCount val="14"/>
                <c:pt idx="0">
                  <c:v>0.33300000000000002</c:v>
                </c:pt>
                <c:pt idx="1">
                  <c:v>0.57099999999999995</c:v>
                </c:pt>
                <c:pt idx="2">
                  <c:v>0.33300000000000002</c:v>
                </c:pt>
                <c:pt idx="3">
                  <c:v>1</c:v>
                </c:pt>
                <c:pt idx="4">
                  <c:v>0.222</c:v>
                </c:pt>
                <c:pt idx="5">
                  <c:v>0.8</c:v>
                </c:pt>
                <c:pt idx="6">
                  <c:v>0.49099999999999999</c:v>
                </c:pt>
                <c:pt idx="7">
                  <c:v>0.34</c:v>
                </c:pt>
                <c:pt idx="8">
                  <c:v>0.5</c:v>
                </c:pt>
                <c:pt idx="9">
                  <c:v>0.4</c:v>
                </c:pt>
                <c:pt idx="10">
                  <c:v>0.53800000000000003</c:v>
                </c:pt>
                <c:pt idx="11">
                  <c:v>0.66700000000000004</c:v>
                </c:pt>
                <c:pt idx="12">
                  <c:v>0.58799999999999997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875-44BB-88FF-F397E0B5AA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63260416"/>
        <c:axId val="263266304"/>
      </c:barChart>
      <c:catAx>
        <c:axId val="26326041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63266304"/>
        <c:crosses val="autoZero"/>
        <c:auto val="1"/>
        <c:lblAlgn val="ctr"/>
        <c:lblOffset val="100"/>
        <c:noMultiLvlLbl val="0"/>
      </c:catAx>
      <c:valAx>
        <c:axId val="26326630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6326041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2017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Drafting</c:v>
                </c:pt>
                <c:pt idx="1">
                  <c:v>Connection Diagrams</c:v>
                </c:pt>
                <c:pt idx="2">
                  <c:v>Trench Sections</c:v>
                </c:pt>
                <c:pt idx="3">
                  <c:v>Cable Schedule</c:v>
                </c:pt>
                <c:pt idx="4">
                  <c:v>P/L Authorisation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116</c:v>
                </c:pt>
                <c:pt idx="1">
                  <c:v>107</c:v>
                </c:pt>
                <c:pt idx="2">
                  <c:v>67</c:v>
                </c:pt>
                <c:pt idx="3">
                  <c:v>43</c:v>
                </c:pt>
                <c:pt idx="4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9B-4AA9-9C69-87D3E6759CE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2018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Sheet1!$H$2:$H$6</c:f>
              <c:strCache>
                <c:ptCount val="5"/>
                <c:pt idx="0">
                  <c:v>Connection Diagrams</c:v>
                </c:pt>
                <c:pt idx="1">
                  <c:v>Trench Sections</c:v>
                </c:pt>
                <c:pt idx="2">
                  <c:v>Drafting</c:v>
                </c:pt>
                <c:pt idx="3">
                  <c:v>P/L Location &amp; Clearance</c:v>
                </c:pt>
                <c:pt idx="4">
                  <c:v>Tie in Notes</c:v>
                </c:pt>
              </c:strCache>
            </c:strRef>
          </c:cat>
          <c:val>
            <c:numRef>
              <c:f>Sheet1!$I$2:$I$6</c:f>
              <c:numCache>
                <c:formatCode>General</c:formatCode>
                <c:ptCount val="5"/>
                <c:pt idx="0">
                  <c:v>280</c:v>
                </c:pt>
                <c:pt idx="1">
                  <c:v>252</c:v>
                </c:pt>
                <c:pt idx="2">
                  <c:v>174</c:v>
                </c:pt>
                <c:pt idx="3">
                  <c:v>147</c:v>
                </c:pt>
                <c:pt idx="4">
                  <c:v>145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47-4213-9E9F-C15FF4271CF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2019</a:t>
            </a: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Sheet1!$O$2:$O$6</c:f>
              <c:strCache>
                <c:ptCount val="5"/>
                <c:pt idx="0">
                  <c:v>Connection Diagrams</c:v>
                </c:pt>
                <c:pt idx="1">
                  <c:v>Trench Sections</c:v>
                </c:pt>
                <c:pt idx="2">
                  <c:v>Drafting</c:v>
                </c:pt>
                <c:pt idx="3">
                  <c:v>Cable Schedule</c:v>
                </c:pt>
                <c:pt idx="4">
                  <c:v>Enviroment (Trees)</c:v>
                </c:pt>
              </c:strCache>
            </c:strRef>
          </c:cat>
          <c:val>
            <c:numRef>
              <c:f>Sheet1!$P$2:$P$6</c:f>
              <c:numCache>
                <c:formatCode>General</c:formatCode>
                <c:ptCount val="5"/>
                <c:pt idx="0">
                  <c:v>152</c:v>
                </c:pt>
                <c:pt idx="1">
                  <c:v>127</c:v>
                </c:pt>
                <c:pt idx="2">
                  <c:v>83</c:v>
                </c:pt>
                <c:pt idx="3">
                  <c:v>50</c:v>
                </c:pt>
                <c:pt idx="4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30-4195-AD16-B6DD42A7B91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0.13334</cdr:x>
      <cdr:y>0.16715</cdr:y>
    </cdr:from>
    <cdr:to>
      <cdr:x>0.86244</cdr:x>
      <cdr:y>0.16715</cdr:y>
    </cdr:to>
    <cdr:cxnSp macro="">
      <cdr:nvCxnSpPr>
        <cdr:cNvPr id="3" name="Straight Connector 2">
          <a:extLst xmlns:a="http://schemas.openxmlformats.org/drawingml/2006/main">
            <a:ext uri="{FF2B5EF4-FFF2-40B4-BE49-F238E27FC236}">
              <a16:creationId xmlns:a16="http://schemas.microsoft.com/office/drawing/2014/main" id="{D30FC34A-311A-4D35-B290-F80A643FEA39}"/>
            </a:ext>
          </a:extLst>
        </cdr:cNvPr>
        <cdr:cNvCxnSpPr/>
      </cdr:nvCxnSpPr>
      <cdr:spPr>
        <a:xfrm xmlns:a="http://schemas.openxmlformats.org/drawingml/2006/main">
          <a:off x="701071" y="458530"/>
          <a:ext cx="3833446" cy="0"/>
        </a:xfrm>
        <a:prstGeom xmlns:a="http://schemas.openxmlformats.org/drawingml/2006/main" prst="line">
          <a:avLst/>
        </a:prstGeom>
        <a:ln xmlns:a="http://schemas.openxmlformats.org/drawingml/2006/main" w="19050">
          <a:solidFill>
            <a:schemeClr val="accent3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0.12872</cdr:x>
      <cdr:y>0.29785</cdr:y>
    </cdr:from>
    <cdr:to>
      <cdr:x>0.85781</cdr:x>
      <cdr:y>0.29785</cdr:y>
    </cdr:to>
    <cdr:cxnSp macro="">
      <cdr:nvCxnSpPr>
        <cdr:cNvPr id="4" name="Straight Connector 3">
          <a:extLst xmlns:a="http://schemas.openxmlformats.org/drawingml/2006/main">
            <a:ext uri="{FF2B5EF4-FFF2-40B4-BE49-F238E27FC236}">
              <a16:creationId xmlns:a16="http://schemas.microsoft.com/office/drawing/2014/main" id="{6D6188F5-8900-4FA5-8E33-D7EB06F40828}"/>
            </a:ext>
          </a:extLst>
        </cdr:cNvPr>
        <cdr:cNvCxnSpPr/>
      </cdr:nvCxnSpPr>
      <cdr:spPr>
        <a:xfrm xmlns:a="http://schemas.openxmlformats.org/drawingml/2006/main">
          <a:off x="676758" y="817061"/>
          <a:ext cx="3833446" cy="0"/>
        </a:xfrm>
        <a:prstGeom xmlns:a="http://schemas.openxmlformats.org/drawingml/2006/main" prst="line">
          <a:avLst/>
        </a:prstGeom>
        <a:ln xmlns:a="http://schemas.openxmlformats.org/drawingml/2006/main" w="19050"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0.10826</cdr:x>
      <cdr:y>0.1066</cdr:y>
    </cdr:from>
    <cdr:to>
      <cdr:x>0.3708</cdr:x>
      <cdr:y>0.14826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B7248E69-90A6-4CE5-ADF8-3CAD1CE75C66}"/>
            </a:ext>
          </a:extLst>
        </cdr:cNvPr>
        <cdr:cNvSpPr txBox="1"/>
      </cdr:nvSpPr>
      <cdr:spPr>
        <a:xfrm xmlns:a="http://schemas.openxmlformats.org/drawingml/2006/main">
          <a:off x="569186" y="292412"/>
          <a:ext cx="1380393" cy="1143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AU" sz="600" dirty="0"/>
            <a:t>Re-audit target = 10 business days</a:t>
          </a:r>
        </a:p>
      </cdr:txBody>
    </cdr:sp>
  </cdr:relSizeAnchor>
  <cdr:relSizeAnchor xmlns:cdr="http://schemas.openxmlformats.org/drawingml/2006/chartDrawing">
    <cdr:from>
      <cdr:x>0.11792</cdr:x>
      <cdr:y>0.23409</cdr:y>
    </cdr:from>
    <cdr:to>
      <cdr:x>0.38046</cdr:x>
      <cdr:y>0.27575</cdr:y>
    </cdr:to>
    <cdr:sp macro="" textlink="">
      <cdr:nvSpPr>
        <cdr:cNvPr id="7" name="TextBox 1">
          <a:extLst xmlns:a="http://schemas.openxmlformats.org/drawingml/2006/main">
            <a:ext uri="{FF2B5EF4-FFF2-40B4-BE49-F238E27FC236}">
              <a16:creationId xmlns:a16="http://schemas.microsoft.com/office/drawing/2014/main" id="{2FCBE649-7839-45A1-961A-3AA08A13513A}"/>
            </a:ext>
          </a:extLst>
        </cdr:cNvPr>
        <cdr:cNvSpPr txBox="1"/>
      </cdr:nvSpPr>
      <cdr:spPr>
        <a:xfrm xmlns:a="http://schemas.openxmlformats.org/drawingml/2006/main">
          <a:off x="619986" y="642150"/>
          <a:ext cx="1380393" cy="1143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AU" sz="600" dirty="0"/>
            <a:t>Audit target = 10 business days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0CE23A-2645-491A-9B2F-FC0BBC8CA94F}" type="datetimeFigureOut">
              <a:rPr lang="en-GB" smtClean="0"/>
              <a:t>17/09/2019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F2773D-1AB3-45D7-B4ED-BB9BA76FFC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4912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58">
            <a:extLst>
              <a:ext uri="{FF2B5EF4-FFF2-40B4-BE49-F238E27FC236}">
                <a16:creationId xmlns:a16="http://schemas.microsoft.com/office/drawing/2014/main" id="{2D09EE2C-25B8-4A72-8982-754CDD3F07B4}"/>
              </a:ext>
            </a:extLst>
          </p:cNvPr>
          <p:cNvSpPr/>
          <p:nvPr userDrawn="1"/>
        </p:nvSpPr>
        <p:spPr>
          <a:xfrm>
            <a:off x="0" y="0"/>
            <a:ext cx="10691813" cy="755967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C33B8FD6-00F8-4995-9792-2316A87F7C70}"/>
              </a:ext>
            </a:extLst>
          </p:cNvPr>
          <p:cNvSpPr/>
          <p:nvPr userDrawn="1"/>
        </p:nvSpPr>
        <p:spPr>
          <a:xfrm>
            <a:off x="571501" y="520090"/>
            <a:ext cx="9530442" cy="5080610"/>
          </a:xfrm>
          <a:prstGeom prst="rect">
            <a:avLst/>
          </a:prstGeom>
          <a:solidFill>
            <a:srgbClr val="73A6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9BBAA4-B426-4200-BAE5-7E5670F6FA6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50259" y="1734671"/>
            <a:ext cx="5961528" cy="2600575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6000" b="0" spc="0" baseline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r>
              <a:rPr lang="en-US" dirty="0"/>
              <a:t>Presentation</a:t>
            </a:r>
            <a:br>
              <a:rPr lang="en-US" dirty="0"/>
            </a:br>
            <a:r>
              <a:rPr lang="en-US" dirty="0"/>
              <a:t>Heading Area</a:t>
            </a:r>
            <a:endParaRPr lang="en-GB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FC0D39-48D3-467C-B3CB-2ACA7468364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2331" y="4764497"/>
            <a:ext cx="5961528" cy="377329"/>
          </a:xfrm>
        </p:spPr>
        <p:txBody>
          <a:bodyPr/>
          <a:lstStyle>
            <a:lvl1pPr>
              <a:defRPr sz="1403">
                <a:solidFill>
                  <a:schemeClr val="bg1"/>
                </a:solidFill>
              </a:defRPr>
            </a:lvl1pPr>
          </a:lstStyle>
          <a:p>
            <a:r>
              <a:rPr lang="en-US" sz="1700" dirty="0"/>
              <a:t>00.00.00</a:t>
            </a:r>
            <a:endParaRPr lang="en-GB" sz="1700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FC1AEAF9-71B5-4482-B58B-97CE966591D9}"/>
              </a:ext>
            </a:extLst>
          </p:cNvPr>
          <p:cNvGrpSpPr/>
          <p:nvPr userDrawn="1"/>
        </p:nvGrpSpPr>
        <p:grpSpPr>
          <a:xfrm>
            <a:off x="8020683" y="6695334"/>
            <a:ext cx="1608929" cy="596072"/>
            <a:chOff x="8659287" y="6753345"/>
            <a:chExt cx="1389987" cy="514959"/>
          </a:xfrm>
        </p:grpSpPr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3C50909A-7B2D-4B75-8A85-FB9104E3BCE5}"/>
                </a:ext>
              </a:extLst>
            </p:cNvPr>
            <p:cNvGrpSpPr/>
            <p:nvPr userDrawn="1"/>
          </p:nvGrpSpPr>
          <p:grpSpPr>
            <a:xfrm>
              <a:off x="9535807" y="6753345"/>
              <a:ext cx="513467" cy="514959"/>
              <a:chOff x="11049000" y="5875338"/>
              <a:chExt cx="546100" cy="547687"/>
            </a:xfrm>
          </p:grpSpPr>
          <p:sp>
            <p:nvSpPr>
              <p:cNvPr id="11" name="Freeform 37">
                <a:extLst>
                  <a:ext uri="{FF2B5EF4-FFF2-40B4-BE49-F238E27FC236}">
                    <a16:creationId xmlns:a16="http://schemas.microsoft.com/office/drawing/2014/main" id="{2390A321-2408-4B73-BBB6-B45F2E3BAD7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1049000" y="5875338"/>
                <a:ext cx="546100" cy="547687"/>
              </a:xfrm>
              <a:custGeom>
                <a:avLst/>
                <a:gdLst>
                  <a:gd name="T0" fmla="*/ 236 w 344"/>
                  <a:gd name="T1" fmla="*/ 0 h 345"/>
                  <a:gd name="T2" fmla="*/ 0 w 344"/>
                  <a:gd name="T3" fmla="*/ 1 h 345"/>
                  <a:gd name="T4" fmla="*/ 1 w 344"/>
                  <a:gd name="T5" fmla="*/ 345 h 345"/>
                  <a:gd name="T6" fmla="*/ 226 w 344"/>
                  <a:gd name="T7" fmla="*/ 345 h 345"/>
                  <a:gd name="T8" fmla="*/ 344 w 344"/>
                  <a:gd name="T9" fmla="*/ 345 h 345"/>
                  <a:gd name="T10" fmla="*/ 344 w 344"/>
                  <a:gd name="T11" fmla="*/ 0 h 345"/>
                  <a:gd name="T12" fmla="*/ 236 w 344"/>
                  <a:gd name="T13" fmla="*/ 0 h 3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44" h="345">
                    <a:moveTo>
                      <a:pt x="236" y="0"/>
                    </a:moveTo>
                    <a:lnTo>
                      <a:pt x="0" y="1"/>
                    </a:lnTo>
                    <a:lnTo>
                      <a:pt x="1" y="345"/>
                    </a:lnTo>
                    <a:lnTo>
                      <a:pt x="226" y="345"/>
                    </a:lnTo>
                    <a:lnTo>
                      <a:pt x="344" y="345"/>
                    </a:lnTo>
                    <a:lnTo>
                      <a:pt x="344" y="0"/>
                    </a:lnTo>
                    <a:lnTo>
                      <a:pt x="236" y="0"/>
                    </a:lnTo>
                    <a:close/>
                  </a:path>
                </a:pathLst>
              </a:custGeom>
              <a:solidFill>
                <a:srgbClr val="E62A2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35288590-4151-4226-BBC5-98F7B64F6337}"/>
                  </a:ext>
                </a:extLst>
              </p:cNvPr>
              <p:cNvGrpSpPr/>
              <p:nvPr userDrawn="1"/>
            </p:nvGrpSpPr>
            <p:grpSpPr>
              <a:xfrm>
                <a:off x="11085513" y="5975350"/>
                <a:ext cx="477837" cy="349250"/>
                <a:chOff x="11085513" y="5975350"/>
                <a:chExt cx="477837" cy="349250"/>
              </a:xfrm>
              <a:solidFill>
                <a:schemeClr val="bg1"/>
              </a:solidFill>
            </p:grpSpPr>
            <p:sp>
              <p:nvSpPr>
                <p:cNvPr id="14" name="Freeform 38">
                  <a:extLst>
                    <a:ext uri="{FF2B5EF4-FFF2-40B4-BE49-F238E27FC236}">
                      <a16:creationId xmlns:a16="http://schemas.microsoft.com/office/drawing/2014/main" id="{43474E97-4B70-4FB5-B7C7-BBC4383BDC55}"/>
                    </a:ext>
                  </a:extLst>
                </p:cNvPr>
                <p:cNvSpPr>
                  <a:spLocks noEditPoints="1"/>
                </p:cNvSpPr>
                <p:nvPr userDrawn="1"/>
              </p:nvSpPr>
              <p:spPr bwMode="auto">
                <a:xfrm>
                  <a:off x="11085513" y="6084888"/>
                  <a:ext cx="63500" cy="128587"/>
                </a:xfrm>
                <a:custGeom>
                  <a:avLst/>
                  <a:gdLst>
                    <a:gd name="T0" fmla="*/ 582 w 1257"/>
                    <a:gd name="T1" fmla="*/ 1440 h 2536"/>
                    <a:gd name="T2" fmla="*/ 641 w 1257"/>
                    <a:gd name="T3" fmla="*/ 1440 h 2536"/>
                    <a:gd name="T4" fmla="*/ 838 w 1257"/>
                    <a:gd name="T5" fmla="*/ 998 h 2536"/>
                    <a:gd name="T6" fmla="*/ 838 w 1257"/>
                    <a:gd name="T7" fmla="*/ 471 h 2536"/>
                    <a:gd name="T8" fmla="*/ 629 w 1257"/>
                    <a:gd name="T9" fmla="*/ 52 h 2536"/>
                    <a:gd name="T10" fmla="*/ 580 w 1257"/>
                    <a:gd name="T11" fmla="*/ 53 h 2536"/>
                    <a:gd name="T12" fmla="*/ 582 w 1257"/>
                    <a:gd name="T13" fmla="*/ 1440 h 2536"/>
                    <a:gd name="T14" fmla="*/ 2 w 1257"/>
                    <a:gd name="T15" fmla="*/ 2536 h 2536"/>
                    <a:gd name="T16" fmla="*/ 2 w 1257"/>
                    <a:gd name="T17" fmla="*/ 2490 h 2536"/>
                    <a:gd name="T18" fmla="*/ 163 w 1257"/>
                    <a:gd name="T19" fmla="*/ 2490 h 2536"/>
                    <a:gd name="T20" fmla="*/ 158 w 1257"/>
                    <a:gd name="T21" fmla="*/ 53 h 2536"/>
                    <a:gd name="T22" fmla="*/ 0 w 1257"/>
                    <a:gd name="T23" fmla="*/ 54 h 2536"/>
                    <a:gd name="T24" fmla="*/ 0 w 1257"/>
                    <a:gd name="T25" fmla="*/ 8 h 2536"/>
                    <a:gd name="T26" fmla="*/ 679 w 1257"/>
                    <a:gd name="T27" fmla="*/ 7 h 2536"/>
                    <a:gd name="T28" fmla="*/ 1256 w 1257"/>
                    <a:gd name="T29" fmla="*/ 749 h 2536"/>
                    <a:gd name="T30" fmla="*/ 787 w 1257"/>
                    <a:gd name="T31" fmla="*/ 1480 h 2536"/>
                    <a:gd name="T32" fmla="*/ 582 w 1257"/>
                    <a:gd name="T33" fmla="*/ 1504 h 2536"/>
                    <a:gd name="T34" fmla="*/ 584 w 1257"/>
                    <a:gd name="T35" fmla="*/ 2489 h 2536"/>
                    <a:gd name="T36" fmla="*/ 728 w 1257"/>
                    <a:gd name="T37" fmla="*/ 2489 h 2536"/>
                    <a:gd name="T38" fmla="*/ 728 w 1257"/>
                    <a:gd name="T39" fmla="*/ 2535 h 2536"/>
                    <a:gd name="T40" fmla="*/ 2 w 1257"/>
                    <a:gd name="T41" fmla="*/ 2536 h 2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257" h="2536">
                      <a:moveTo>
                        <a:pt x="582" y="1440"/>
                      </a:moveTo>
                      <a:cubicBezTo>
                        <a:pt x="641" y="1440"/>
                        <a:pt x="641" y="1440"/>
                        <a:pt x="641" y="1440"/>
                      </a:cubicBezTo>
                      <a:cubicBezTo>
                        <a:pt x="797" y="1434"/>
                        <a:pt x="842" y="1438"/>
                        <a:pt x="838" y="998"/>
                      </a:cubicBezTo>
                      <a:cubicBezTo>
                        <a:pt x="838" y="471"/>
                        <a:pt x="838" y="471"/>
                        <a:pt x="838" y="471"/>
                      </a:cubicBezTo>
                      <a:cubicBezTo>
                        <a:pt x="842" y="74"/>
                        <a:pt x="777" y="61"/>
                        <a:pt x="629" y="52"/>
                      </a:cubicBezTo>
                      <a:cubicBezTo>
                        <a:pt x="580" y="53"/>
                        <a:pt x="580" y="53"/>
                        <a:pt x="580" y="53"/>
                      </a:cubicBezTo>
                      <a:lnTo>
                        <a:pt x="582" y="1440"/>
                      </a:lnTo>
                      <a:close/>
                      <a:moveTo>
                        <a:pt x="2" y="2536"/>
                      </a:moveTo>
                      <a:cubicBezTo>
                        <a:pt x="2" y="2490"/>
                        <a:pt x="2" y="2490"/>
                        <a:pt x="2" y="2490"/>
                      </a:cubicBezTo>
                      <a:cubicBezTo>
                        <a:pt x="163" y="2490"/>
                        <a:pt x="163" y="2490"/>
                        <a:pt x="163" y="2490"/>
                      </a:cubicBezTo>
                      <a:cubicBezTo>
                        <a:pt x="158" y="53"/>
                        <a:pt x="158" y="53"/>
                        <a:pt x="158" y="53"/>
                      </a:cubicBezTo>
                      <a:cubicBezTo>
                        <a:pt x="0" y="54"/>
                        <a:pt x="0" y="54"/>
                        <a:pt x="0" y="54"/>
                      </a:cubicBezTo>
                      <a:cubicBezTo>
                        <a:pt x="0" y="8"/>
                        <a:pt x="0" y="8"/>
                        <a:pt x="0" y="8"/>
                      </a:cubicBezTo>
                      <a:cubicBezTo>
                        <a:pt x="679" y="7"/>
                        <a:pt x="679" y="7"/>
                        <a:pt x="679" y="7"/>
                      </a:cubicBezTo>
                      <a:cubicBezTo>
                        <a:pt x="1068" y="0"/>
                        <a:pt x="1256" y="397"/>
                        <a:pt x="1256" y="749"/>
                      </a:cubicBezTo>
                      <a:cubicBezTo>
                        <a:pt x="1257" y="1107"/>
                        <a:pt x="1106" y="1403"/>
                        <a:pt x="787" y="1480"/>
                      </a:cubicBezTo>
                      <a:cubicBezTo>
                        <a:pt x="582" y="1504"/>
                        <a:pt x="582" y="1504"/>
                        <a:pt x="582" y="1504"/>
                      </a:cubicBezTo>
                      <a:cubicBezTo>
                        <a:pt x="584" y="2489"/>
                        <a:pt x="584" y="2489"/>
                        <a:pt x="584" y="2489"/>
                      </a:cubicBezTo>
                      <a:cubicBezTo>
                        <a:pt x="728" y="2489"/>
                        <a:pt x="728" y="2489"/>
                        <a:pt x="728" y="2489"/>
                      </a:cubicBezTo>
                      <a:cubicBezTo>
                        <a:pt x="728" y="2535"/>
                        <a:pt x="728" y="2535"/>
                        <a:pt x="728" y="2535"/>
                      </a:cubicBezTo>
                      <a:lnTo>
                        <a:pt x="2" y="253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  <p:sp>
              <p:nvSpPr>
                <p:cNvPr id="16" name="Freeform 39">
                  <a:extLst>
                    <a:ext uri="{FF2B5EF4-FFF2-40B4-BE49-F238E27FC236}">
                      <a16:creationId xmlns:a16="http://schemas.microsoft.com/office/drawing/2014/main" id="{671967F5-B973-4BFC-8ACE-525F882A7A6E}"/>
                    </a:ext>
                  </a:extLst>
                </p:cNvPr>
                <p:cNvSpPr>
                  <a:spLocks noEditPoints="1"/>
                </p:cNvSpPr>
                <p:nvPr userDrawn="1"/>
              </p:nvSpPr>
              <p:spPr bwMode="auto">
                <a:xfrm>
                  <a:off x="11147425" y="6115050"/>
                  <a:ext cx="53975" cy="100012"/>
                </a:xfrm>
                <a:custGeom>
                  <a:avLst/>
                  <a:gdLst>
                    <a:gd name="T0" fmla="*/ 428 w 1059"/>
                    <a:gd name="T1" fmla="*/ 1682 h 1962"/>
                    <a:gd name="T2" fmla="*/ 532 w 1059"/>
                    <a:gd name="T3" fmla="*/ 1927 h 1962"/>
                    <a:gd name="T4" fmla="*/ 646 w 1059"/>
                    <a:gd name="T5" fmla="*/ 1681 h 1962"/>
                    <a:gd name="T6" fmla="*/ 643 w 1059"/>
                    <a:gd name="T7" fmla="*/ 290 h 1962"/>
                    <a:gd name="T8" fmla="*/ 528 w 1059"/>
                    <a:gd name="T9" fmla="*/ 53 h 1962"/>
                    <a:gd name="T10" fmla="*/ 425 w 1059"/>
                    <a:gd name="T11" fmla="*/ 291 h 1962"/>
                    <a:gd name="T12" fmla="*/ 428 w 1059"/>
                    <a:gd name="T13" fmla="*/ 1682 h 1962"/>
                    <a:gd name="T14" fmla="*/ 893 w 1059"/>
                    <a:gd name="T15" fmla="*/ 233 h 1962"/>
                    <a:gd name="T16" fmla="*/ 1058 w 1059"/>
                    <a:gd name="T17" fmla="*/ 965 h 1962"/>
                    <a:gd name="T18" fmla="*/ 924 w 1059"/>
                    <a:gd name="T19" fmla="*/ 1658 h 1962"/>
                    <a:gd name="T20" fmla="*/ 534 w 1059"/>
                    <a:gd name="T21" fmla="*/ 1962 h 1962"/>
                    <a:gd name="T22" fmla="*/ 143 w 1059"/>
                    <a:gd name="T23" fmla="*/ 1666 h 1962"/>
                    <a:gd name="T24" fmla="*/ 1 w 1059"/>
                    <a:gd name="T25" fmla="*/ 967 h 1962"/>
                    <a:gd name="T26" fmla="*/ 158 w 1059"/>
                    <a:gd name="T27" fmla="*/ 246 h 1962"/>
                    <a:gd name="T28" fmla="*/ 530 w 1059"/>
                    <a:gd name="T29" fmla="*/ 0 h 1962"/>
                    <a:gd name="T30" fmla="*/ 893 w 1059"/>
                    <a:gd name="T31" fmla="*/ 233 h 19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059" h="1962">
                      <a:moveTo>
                        <a:pt x="428" y="1682"/>
                      </a:moveTo>
                      <a:cubicBezTo>
                        <a:pt x="428" y="1843"/>
                        <a:pt x="445" y="1927"/>
                        <a:pt x="532" y="1927"/>
                      </a:cubicBezTo>
                      <a:cubicBezTo>
                        <a:pt x="625" y="1926"/>
                        <a:pt x="646" y="1843"/>
                        <a:pt x="646" y="1681"/>
                      </a:cubicBezTo>
                      <a:cubicBezTo>
                        <a:pt x="643" y="290"/>
                        <a:pt x="643" y="290"/>
                        <a:pt x="643" y="290"/>
                      </a:cubicBezTo>
                      <a:cubicBezTo>
                        <a:pt x="643" y="149"/>
                        <a:pt x="607" y="53"/>
                        <a:pt x="528" y="53"/>
                      </a:cubicBezTo>
                      <a:cubicBezTo>
                        <a:pt x="448" y="54"/>
                        <a:pt x="425" y="149"/>
                        <a:pt x="425" y="291"/>
                      </a:cubicBezTo>
                      <a:lnTo>
                        <a:pt x="428" y="1682"/>
                      </a:lnTo>
                      <a:close/>
                      <a:moveTo>
                        <a:pt x="893" y="233"/>
                      </a:moveTo>
                      <a:cubicBezTo>
                        <a:pt x="993" y="399"/>
                        <a:pt x="1058" y="673"/>
                        <a:pt x="1058" y="965"/>
                      </a:cubicBezTo>
                      <a:cubicBezTo>
                        <a:pt x="1059" y="1268"/>
                        <a:pt x="1021" y="1464"/>
                        <a:pt x="924" y="1658"/>
                      </a:cubicBezTo>
                      <a:cubicBezTo>
                        <a:pt x="828" y="1853"/>
                        <a:pt x="670" y="1962"/>
                        <a:pt x="534" y="1962"/>
                      </a:cubicBezTo>
                      <a:cubicBezTo>
                        <a:pt x="398" y="1962"/>
                        <a:pt x="240" y="1860"/>
                        <a:pt x="143" y="1666"/>
                      </a:cubicBezTo>
                      <a:cubicBezTo>
                        <a:pt x="46" y="1472"/>
                        <a:pt x="1" y="1270"/>
                        <a:pt x="1" y="967"/>
                      </a:cubicBezTo>
                      <a:cubicBezTo>
                        <a:pt x="0" y="675"/>
                        <a:pt x="57" y="413"/>
                        <a:pt x="158" y="246"/>
                      </a:cubicBezTo>
                      <a:cubicBezTo>
                        <a:pt x="254" y="84"/>
                        <a:pt x="401" y="0"/>
                        <a:pt x="530" y="0"/>
                      </a:cubicBezTo>
                      <a:cubicBezTo>
                        <a:pt x="660" y="0"/>
                        <a:pt x="795" y="71"/>
                        <a:pt x="893" y="233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  <p:sp>
              <p:nvSpPr>
                <p:cNvPr id="18" name="Freeform 40">
                  <a:extLst>
                    <a:ext uri="{FF2B5EF4-FFF2-40B4-BE49-F238E27FC236}">
                      <a16:creationId xmlns:a16="http://schemas.microsoft.com/office/drawing/2014/main" id="{01087E2B-4FA2-42FB-A16A-8645B749C1BE}"/>
                    </a:ext>
                  </a:extLst>
                </p:cNvPr>
                <p:cNvSpPr>
                  <a:spLocks noEditPoints="1"/>
                </p:cNvSpPr>
                <p:nvPr userDrawn="1"/>
              </p:nvSpPr>
              <p:spPr bwMode="auto">
                <a:xfrm>
                  <a:off x="11452225" y="6115050"/>
                  <a:ext cx="52388" cy="98425"/>
                </a:xfrm>
                <a:custGeom>
                  <a:avLst/>
                  <a:gdLst>
                    <a:gd name="T0" fmla="*/ 428 w 1058"/>
                    <a:gd name="T1" fmla="*/ 1681 h 1963"/>
                    <a:gd name="T2" fmla="*/ 531 w 1058"/>
                    <a:gd name="T3" fmla="*/ 1927 h 1963"/>
                    <a:gd name="T4" fmla="*/ 646 w 1058"/>
                    <a:gd name="T5" fmla="*/ 1681 h 1963"/>
                    <a:gd name="T6" fmla="*/ 643 w 1058"/>
                    <a:gd name="T7" fmla="*/ 290 h 1963"/>
                    <a:gd name="T8" fmla="*/ 527 w 1058"/>
                    <a:gd name="T9" fmla="*/ 53 h 1963"/>
                    <a:gd name="T10" fmla="*/ 425 w 1058"/>
                    <a:gd name="T11" fmla="*/ 291 h 1963"/>
                    <a:gd name="T12" fmla="*/ 428 w 1058"/>
                    <a:gd name="T13" fmla="*/ 1681 h 1963"/>
                    <a:gd name="T14" fmla="*/ 892 w 1058"/>
                    <a:gd name="T15" fmla="*/ 233 h 1963"/>
                    <a:gd name="T16" fmla="*/ 1058 w 1058"/>
                    <a:gd name="T17" fmla="*/ 965 h 1963"/>
                    <a:gd name="T18" fmla="*/ 924 w 1058"/>
                    <a:gd name="T19" fmla="*/ 1658 h 1963"/>
                    <a:gd name="T20" fmla="*/ 534 w 1058"/>
                    <a:gd name="T21" fmla="*/ 1962 h 1963"/>
                    <a:gd name="T22" fmla="*/ 143 w 1058"/>
                    <a:gd name="T23" fmla="*/ 1666 h 1963"/>
                    <a:gd name="T24" fmla="*/ 0 w 1058"/>
                    <a:gd name="T25" fmla="*/ 967 h 1963"/>
                    <a:gd name="T26" fmla="*/ 157 w 1058"/>
                    <a:gd name="T27" fmla="*/ 246 h 1963"/>
                    <a:gd name="T28" fmla="*/ 530 w 1058"/>
                    <a:gd name="T29" fmla="*/ 0 h 1963"/>
                    <a:gd name="T30" fmla="*/ 892 w 1058"/>
                    <a:gd name="T31" fmla="*/ 233 h 196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1058" h="1963">
                      <a:moveTo>
                        <a:pt x="428" y="1681"/>
                      </a:moveTo>
                      <a:cubicBezTo>
                        <a:pt x="428" y="1843"/>
                        <a:pt x="444" y="1927"/>
                        <a:pt x="531" y="1927"/>
                      </a:cubicBezTo>
                      <a:cubicBezTo>
                        <a:pt x="624" y="1926"/>
                        <a:pt x="646" y="1843"/>
                        <a:pt x="646" y="1681"/>
                      </a:cubicBezTo>
                      <a:cubicBezTo>
                        <a:pt x="643" y="290"/>
                        <a:pt x="643" y="290"/>
                        <a:pt x="643" y="290"/>
                      </a:cubicBezTo>
                      <a:cubicBezTo>
                        <a:pt x="643" y="149"/>
                        <a:pt x="607" y="53"/>
                        <a:pt x="527" y="53"/>
                      </a:cubicBezTo>
                      <a:cubicBezTo>
                        <a:pt x="447" y="54"/>
                        <a:pt x="425" y="149"/>
                        <a:pt x="425" y="291"/>
                      </a:cubicBezTo>
                      <a:lnTo>
                        <a:pt x="428" y="1681"/>
                      </a:lnTo>
                      <a:close/>
                      <a:moveTo>
                        <a:pt x="892" y="233"/>
                      </a:moveTo>
                      <a:cubicBezTo>
                        <a:pt x="993" y="399"/>
                        <a:pt x="1057" y="673"/>
                        <a:pt x="1058" y="965"/>
                      </a:cubicBezTo>
                      <a:cubicBezTo>
                        <a:pt x="1058" y="1268"/>
                        <a:pt x="1020" y="1464"/>
                        <a:pt x="924" y="1658"/>
                      </a:cubicBezTo>
                      <a:cubicBezTo>
                        <a:pt x="828" y="1853"/>
                        <a:pt x="670" y="1962"/>
                        <a:pt x="534" y="1962"/>
                      </a:cubicBezTo>
                      <a:cubicBezTo>
                        <a:pt x="398" y="1963"/>
                        <a:pt x="240" y="1860"/>
                        <a:pt x="143" y="1666"/>
                      </a:cubicBezTo>
                      <a:cubicBezTo>
                        <a:pt x="46" y="1472"/>
                        <a:pt x="1" y="1271"/>
                        <a:pt x="0" y="967"/>
                      </a:cubicBezTo>
                      <a:cubicBezTo>
                        <a:pt x="0" y="675"/>
                        <a:pt x="57" y="413"/>
                        <a:pt x="157" y="246"/>
                      </a:cubicBezTo>
                      <a:cubicBezTo>
                        <a:pt x="254" y="84"/>
                        <a:pt x="401" y="0"/>
                        <a:pt x="530" y="0"/>
                      </a:cubicBezTo>
                      <a:cubicBezTo>
                        <a:pt x="659" y="0"/>
                        <a:pt x="795" y="71"/>
                        <a:pt x="892" y="233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  <p:sp>
              <p:nvSpPr>
                <p:cNvPr id="19" name="Freeform 41">
                  <a:extLst>
                    <a:ext uri="{FF2B5EF4-FFF2-40B4-BE49-F238E27FC236}">
                      <a16:creationId xmlns:a16="http://schemas.microsoft.com/office/drawing/2014/main" id="{7521DE6E-8D83-4875-BEE6-AB8C5935995B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1395075" y="6115050"/>
                  <a:ext cx="53975" cy="100012"/>
                </a:xfrm>
                <a:custGeom>
                  <a:avLst/>
                  <a:gdLst>
                    <a:gd name="T0" fmla="*/ 1054 w 1092"/>
                    <a:gd name="T1" fmla="*/ 1234 h 1971"/>
                    <a:gd name="T2" fmla="*/ 988 w 1092"/>
                    <a:gd name="T3" fmla="*/ 1587 h 1971"/>
                    <a:gd name="T4" fmla="*/ 605 w 1092"/>
                    <a:gd name="T5" fmla="*/ 1923 h 1971"/>
                    <a:gd name="T6" fmla="*/ 424 w 1092"/>
                    <a:gd name="T7" fmla="*/ 1687 h 1971"/>
                    <a:gd name="T8" fmla="*/ 421 w 1092"/>
                    <a:gd name="T9" fmla="*/ 296 h 1971"/>
                    <a:gd name="T10" fmla="*/ 567 w 1092"/>
                    <a:gd name="T11" fmla="*/ 35 h 1971"/>
                    <a:gd name="T12" fmla="*/ 826 w 1092"/>
                    <a:gd name="T13" fmla="*/ 266 h 1971"/>
                    <a:gd name="T14" fmla="*/ 1004 w 1092"/>
                    <a:gd name="T15" fmla="*/ 877 h 1971"/>
                    <a:gd name="T16" fmla="*/ 1027 w 1092"/>
                    <a:gd name="T17" fmla="*/ 878 h 1971"/>
                    <a:gd name="T18" fmla="*/ 1028 w 1092"/>
                    <a:gd name="T19" fmla="*/ 9 h 1971"/>
                    <a:gd name="T20" fmla="*/ 1007 w 1092"/>
                    <a:gd name="T21" fmla="*/ 10 h 1971"/>
                    <a:gd name="T22" fmla="*/ 550 w 1092"/>
                    <a:gd name="T23" fmla="*/ 5 h 1971"/>
                    <a:gd name="T24" fmla="*/ 171 w 1092"/>
                    <a:gd name="T25" fmla="*/ 252 h 1971"/>
                    <a:gd name="T26" fmla="*/ 1 w 1092"/>
                    <a:gd name="T27" fmla="*/ 972 h 1971"/>
                    <a:gd name="T28" fmla="*/ 143 w 1092"/>
                    <a:gd name="T29" fmla="*/ 1680 h 1971"/>
                    <a:gd name="T30" fmla="*/ 571 w 1092"/>
                    <a:gd name="T31" fmla="*/ 1964 h 1971"/>
                    <a:gd name="T32" fmla="*/ 1002 w 1092"/>
                    <a:gd name="T33" fmla="*/ 1662 h 1971"/>
                    <a:gd name="T34" fmla="*/ 1092 w 1092"/>
                    <a:gd name="T35" fmla="*/ 1232 h 1971"/>
                    <a:gd name="T36" fmla="*/ 1054 w 1092"/>
                    <a:gd name="T37" fmla="*/ 1234 h 19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092" h="1971">
                      <a:moveTo>
                        <a:pt x="1054" y="1234"/>
                      </a:moveTo>
                      <a:cubicBezTo>
                        <a:pt x="1054" y="1234"/>
                        <a:pt x="1060" y="1366"/>
                        <a:pt x="988" y="1587"/>
                      </a:cubicBezTo>
                      <a:cubicBezTo>
                        <a:pt x="915" y="1809"/>
                        <a:pt x="698" y="1923"/>
                        <a:pt x="605" y="1923"/>
                      </a:cubicBezTo>
                      <a:cubicBezTo>
                        <a:pt x="496" y="1923"/>
                        <a:pt x="424" y="1849"/>
                        <a:pt x="424" y="1687"/>
                      </a:cubicBezTo>
                      <a:cubicBezTo>
                        <a:pt x="421" y="296"/>
                        <a:pt x="421" y="296"/>
                        <a:pt x="421" y="296"/>
                      </a:cubicBezTo>
                      <a:cubicBezTo>
                        <a:pt x="421" y="155"/>
                        <a:pt x="456" y="35"/>
                        <a:pt x="567" y="35"/>
                      </a:cubicBezTo>
                      <a:cubicBezTo>
                        <a:pt x="647" y="35"/>
                        <a:pt x="751" y="98"/>
                        <a:pt x="826" y="266"/>
                      </a:cubicBezTo>
                      <a:cubicBezTo>
                        <a:pt x="891" y="408"/>
                        <a:pt x="1004" y="877"/>
                        <a:pt x="1004" y="877"/>
                      </a:cubicBezTo>
                      <a:cubicBezTo>
                        <a:pt x="1027" y="878"/>
                        <a:pt x="1027" y="878"/>
                        <a:pt x="1027" y="878"/>
                      </a:cubicBezTo>
                      <a:cubicBezTo>
                        <a:pt x="1028" y="9"/>
                        <a:pt x="1028" y="9"/>
                        <a:pt x="1028" y="9"/>
                      </a:cubicBezTo>
                      <a:cubicBezTo>
                        <a:pt x="1016" y="11"/>
                        <a:pt x="1015" y="10"/>
                        <a:pt x="1007" y="10"/>
                      </a:cubicBezTo>
                      <a:cubicBezTo>
                        <a:pt x="892" y="296"/>
                        <a:pt x="758" y="0"/>
                        <a:pt x="550" y="5"/>
                      </a:cubicBezTo>
                      <a:cubicBezTo>
                        <a:pt x="382" y="10"/>
                        <a:pt x="267" y="89"/>
                        <a:pt x="171" y="252"/>
                      </a:cubicBezTo>
                      <a:cubicBezTo>
                        <a:pt x="71" y="418"/>
                        <a:pt x="0" y="681"/>
                        <a:pt x="1" y="972"/>
                      </a:cubicBezTo>
                      <a:cubicBezTo>
                        <a:pt x="1" y="1276"/>
                        <a:pt x="46" y="1486"/>
                        <a:pt x="143" y="1680"/>
                      </a:cubicBezTo>
                      <a:cubicBezTo>
                        <a:pt x="241" y="1874"/>
                        <a:pt x="425" y="1971"/>
                        <a:pt x="571" y="1964"/>
                      </a:cubicBezTo>
                      <a:cubicBezTo>
                        <a:pt x="760" y="1957"/>
                        <a:pt x="914" y="1837"/>
                        <a:pt x="1002" y="1662"/>
                      </a:cubicBezTo>
                      <a:cubicBezTo>
                        <a:pt x="1065" y="1535"/>
                        <a:pt x="1083" y="1400"/>
                        <a:pt x="1092" y="1232"/>
                      </a:cubicBezTo>
                      <a:lnTo>
                        <a:pt x="1054" y="12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  <p:sp>
              <p:nvSpPr>
                <p:cNvPr id="20" name="Freeform 42">
                  <a:extLst>
                    <a:ext uri="{FF2B5EF4-FFF2-40B4-BE49-F238E27FC236}">
                      <a16:creationId xmlns:a16="http://schemas.microsoft.com/office/drawing/2014/main" id="{01563DFA-7812-45EC-937C-D691138E565A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1199813" y="6116638"/>
                  <a:ext cx="85725" cy="96837"/>
                </a:xfrm>
                <a:custGeom>
                  <a:avLst/>
                  <a:gdLst>
                    <a:gd name="T0" fmla="*/ 0 w 1718"/>
                    <a:gd name="T1" fmla="*/ 4 h 1909"/>
                    <a:gd name="T2" fmla="*/ 629 w 1718"/>
                    <a:gd name="T3" fmla="*/ 2 h 1909"/>
                    <a:gd name="T4" fmla="*/ 629 w 1718"/>
                    <a:gd name="T5" fmla="*/ 49 h 1909"/>
                    <a:gd name="T6" fmla="*/ 490 w 1718"/>
                    <a:gd name="T7" fmla="*/ 50 h 1909"/>
                    <a:gd name="T8" fmla="*/ 695 w 1718"/>
                    <a:gd name="T9" fmla="*/ 1223 h 1909"/>
                    <a:gd name="T10" fmla="*/ 809 w 1718"/>
                    <a:gd name="T11" fmla="*/ 523 h 1909"/>
                    <a:gd name="T12" fmla="*/ 735 w 1718"/>
                    <a:gd name="T13" fmla="*/ 49 h 1909"/>
                    <a:gd name="T14" fmla="*/ 665 w 1718"/>
                    <a:gd name="T15" fmla="*/ 49 h 1909"/>
                    <a:gd name="T16" fmla="*/ 665 w 1718"/>
                    <a:gd name="T17" fmla="*/ 2 h 1909"/>
                    <a:gd name="T18" fmla="*/ 1261 w 1718"/>
                    <a:gd name="T19" fmla="*/ 1 h 1909"/>
                    <a:gd name="T20" fmla="*/ 1261 w 1718"/>
                    <a:gd name="T21" fmla="*/ 48 h 1909"/>
                    <a:gd name="T22" fmla="*/ 1130 w 1718"/>
                    <a:gd name="T23" fmla="*/ 48 h 1909"/>
                    <a:gd name="T24" fmla="*/ 1338 w 1718"/>
                    <a:gd name="T25" fmla="*/ 1232 h 1909"/>
                    <a:gd name="T26" fmla="*/ 1464 w 1718"/>
                    <a:gd name="T27" fmla="*/ 443 h 1909"/>
                    <a:gd name="T28" fmla="*/ 1391 w 1718"/>
                    <a:gd name="T29" fmla="*/ 62 h 1909"/>
                    <a:gd name="T30" fmla="*/ 1335 w 1718"/>
                    <a:gd name="T31" fmla="*/ 48 h 1909"/>
                    <a:gd name="T32" fmla="*/ 1335 w 1718"/>
                    <a:gd name="T33" fmla="*/ 1 h 1909"/>
                    <a:gd name="T34" fmla="*/ 1718 w 1718"/>
                    <a:gd name="T35" fmla="*/ 0 h 1909"/>
                    <a:gd name="T36" fmla="*/ 1718 w 1718"/>
                    <a:gd name="T37" fmla="*/ 47 h 1909"/>
                    <a:gd name="T38" fmla="*/ 1508 w 1718"/>
                    <a:gd name="T39" fmla="*/ 495 h 1909"/>
                    <a:gd name="T40" fmla="*/ 1282 w 1718"/>
                    <a:gd name="T41" fmla="*/ 1907 h 1909"/>
                    <a:gd name="T42" fmla="*/ 1052 w 1718"/>
                    <a:gd name="T43" fmla="*/ 1908 h 1909"/>
                    <a:gd name="T44" fmla="*/ 846 w 1718"/>
                    <a:gd name="T45" fmla="*/ 667 h 1909"/>
                    <a:gd name="T46" fmla="*/ 631 w 1718"/>
                    <a:gd name="T47" fmla="*/ 1908 h 1909"/>
                    <a:gd name="T48" fmla="*/ 424 w 1718"/>
                    <a:gd name="T49" fmla="*/ 1909 h 1909"/>
                    <a:gd name="T50" fmla="*/ 102 w 1718"/>
                    <a:gd name="T51" fmla="*/ 51 h 1909"/>
                    <a:gd name="T52" fmla="*/ 0 w 1718"/>
                    <a:gd name="T53" fmla="*/ 51 h 1909"/>
                    <a:gd name="T54" fmla="*/ 0 w 1718"/>
                    <a:gd name="T55" fmla="*/ 4 h 190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718" h="1909">
                      <a:moveTo>
                        <a:pt x="0" y="4"/>
                      </a:moveTo>
                      <a:cubicBezTo>
                        <a:pt x="629" y="2"/>
                        <a:pt x="629" y="2"/>
                        <a:pt x="629" y="2"/>
                      </a:cubicBezTo>
                      <a:cubicBezTo>
                        <a:pt x="629" y="49"/>
                        <a:pt x="629" y="49"/>
                        <a:pt x="629" y="49"/>
                      </a:cubicBezTo>
                      <a:cubicBezTo>
                        <a:pt x="490" y="50"/>
                        <a:pt x="490" y="50"/>
                        <a:pt x="490" y="50"/>
                      </a:cubicBezTo>
                      <a:cubicBezTo>
                        <a:pt x="695" y="1223"/>
                        <a:pt x="695" y="1223"/>
                        <a:pt x="695" y="1223"/>
                      </a:cubicBezTo>
                      <a:cubicBezTo>
                        <a:pt x="809" y="523"/>
                        <a:pt x="809" y="523"/>
                        <a:pt x="809" y="523"/>
                      </a:cubicBezTo>
                      <a:cubicBezTo>
                        <a:pt x="735" y="49"/>
                        <a:pt x="735" y="49"/>
                        <a:pt x="735" y="49"/>
                      </a:cubicBezTo>
                      <a:cubicBezTo>
                        <a:pt x="665" y="49"/>
                        <a:pt x="665" y="49"/>
                        <a:pt x="665" y="49"/>
                      </a:cubicBezTo>
                      <a:cubicBezTo>
                        <a:pt x="665" y="2"/>
                        <a:pt x="665" y="2"/>
                        <a:pt x="665" y="2"/>
                      </a:cubicBezTo>
                      <a:cubicBezTo>
                        <a:pt x="1261" y="1"/>
                        <a:pt x="1261" y="1"/>
                        <a:pt x="1261" y="1"/>
                      </a:cubicBezTo>
                      <a:cubicBezTo>
                        <a:pt x="1261" y="48"/>
                        <a:pt x="1261" y="48"/>
                        <a:pt x="1261" y="48"/>
                      </a:cubicBezTo>
                      <a:cubicBezTo>
                        <a:pt x="1130" y="48"/>
                        <a:pt x="1130" y="48"/>
                        <a:pt x="1130" y="48"/>
                      </a:cubicBezTo>
                      <a:cubicBezTo>
                        <a:pt x="1338" y="1232"/>
                        <a:pt x="1338" y="1232"/>
                        <a:pt x="1338" y="1232"/>
                      </a:cubicBezTo>
                      <a:cubicBezTo>
                        <a:pt x="1464" y="443"/>
                        <a:pt x="1464" y="443"/>
                        <a:pt x="1464" y="443"/>
                      </a:cubicBezTo>
                      <a:cubicBezTo>
                        <a:pt x="1514" y="111"/>
                        <a:pt x="1443" y="75"/>
                        <a:pt x="1391" y="62"/>
                      </a:cubicBezTo>
                      <a:cubicBezTo>
                        <a:pt x="1335" y="48"/>
                        <a:pt x="1335" y="48"/>
                        <a:pt x="1335" y="48"/>
                      </a:cubicBezTo>
                      <a:cubicBezTo>
                        <a:pt x="1335" y="1"/>
                        <a:pt x="1335" y="1"/>
                        <a:pt x="1335" y="1"/>
                      </a:cubicBezTo>
                      <a:cubicBezTo>
                        <a:pt x="1718" y="0"/>
                        <a:pt x="1718" y="0"/>
                        <a:pt x="1718" y="0"/>
                      </a:cubicBezTo>
                      <a:cubicBezTo>
                        <a:pt x="1718" y="47"/>
                        <a:pt x="1718" y="47"/>
                        <a:pt x="1718" y="47"/>
                      </a:cubicBezTo>
                      <a:cubicBezTo>
                        <a:pt x="1620" y="48"/>
                        <a:pt x="1566" y="154"/>
                        <a:pt x="1508" y="495"/>
                      </a:cubicBezTo>
                      <a:cubicBezTo>
                        <a:pt x="1282" y="1907"/>
                        <a:pt x="1282" y="1907"/>
                        <a:pt x="1282" y="1907"/>
                      </a:cubicBezTo>
                      <a:cubicBezTo>
                        <a:pt x="1052" y="1908"/>
                        <a:pt x="1052" y="1908"/>
                        <a:pt x="1052" y="1908"/>
                      </a:cubicBezTo>
                      <a:cubicBezTo>
                        <a:pt x="846" y="667"/>
                        <a:pt x="846" y="667"/>
                        <a:pt x="846" y="667"/>
                      </a:cubicBezTo>
                      <a:cubicBezTo>
                        <a:pt x="631" y="1908"/>
                        <a:pt x="631" y="1908"/>
                        <a:pt x="631" y="1908"/>
                      </a:cubicBezTo>
                      <a:cubicBezTo>
                        <a:pt x="424" y="1909"/>
                        <a:pt x="424" y="1909"/>
                        <a:pt x="424" y="1909"/>
                      </a:cubicBezTo>
                      <a:cubicBezTo>
                        <a:pt x="102" y="51"/>
                        <a:pt x="102" y="51"/>
                        <a:pt x="102" y="51"/>
                      </a:cubicBezTo>
                      <a:cubicBezTo>
                        <a:pt x="0" y="51"/>
                        <a:pt x="0" y="51"/>
                        <a:pt x="0" y="51"/>
                      </a:cubicBezTo>
                      <a:lnTo>
                        <a:pt x="0" y="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  <p:sp>
              <p:nvSpPr>
                <p:cNvPr id="21" name="Freeform 43">
                  <a:extLst>
                    <a:ext uri="{FF2B5EF4-FFF2-40B4-BE49-F238E27FC236}">
                      <a16:creationId xmlns:a16="http://schemas.microsoft.com/office/drawing/2014/main" id="{2F335C7B-77CB-43AE-ACBA-7CD63EC96C3C}"/>
                    </a:ext>
                  </a:extLst>
                </p:cNvPr>
                <p:cNvSpPr>
                  <a:spLocks noEditPoints="1"/>
                </p:cNvSpPr>
                <p:nvPr userDrawn="1"/>
              </p:nvSpPr>
              <p:spPr bwMode="auto">
                <a:xfrm>
                  <a:off x="11282363" y="6115050"/>
                  <a:ext cx="55563" cy="101600"/>
                </a:xfrm>
                <a:custGeom>
                  <a:avLst/>
                  <a:gdLst>
                    <a:gd name="T0" fmla="*/ 646 w 1108"/>
                    <a:gd name="T1" fmla="*/ 1028 h 2005"/>
                    <a:gd name="T2" fmla="*/ 645 w 1108"/>
                    <a:gd name="T3" fmla="*/ 264 h 2005"/>
                    <a:gd name="T4" fmla="*/ 541 w 1108"/>
                    <a:gd name="T5" fmla="*/ 43 h 2005"/>
                    <a:gd name="T6" fmla="*/ 446 w 1108"/>
                    <a:gd name="T7" fmla="*/ 261 h 2005"/>
                    <a:gd name="T8" fmla="*/ 447 w 1108"/>
                    <a:gd name="T9" fmla="*/ 1028 h 2005"/>
                    <a:gd name="T10" fmla="*/ 646 w 1108"/>
                    <a:gd name="T11" fmla="*/ 1028 h 2005"/>
                    <a:gd name="T12" fmla="*/ 447 w 1108"/>
                    <a:gd name="T13" fmla="*/ 1073 h 2005"/>
                    <a:gd name="T14" fmla="*/ 448 w 1108"/>
                    <a:gd name="T15" fmla="*/ 1295 h 2005"/>
                    <a:gd name="T16" fmla="*/ 653 w 1108"/>
                    <a:gd name="T17" fmla="*/ 1935 h 2005"/>
                    <a:gd name="T18" fmla="*/ 1058 w 1108"/>
                    <a:gd name="T19" fmla="*/ 1243 h 2005"/>
                    <a:gd name="T20" fmla="*/ 1106 w 1108"/>
                    <a:gd name="T21" fmla="*/ 1243 h 2005"/>
                    <a:gd name="T22" fmla="*/ 820 w 1108"/>
                    <a:gd name="T23" fmla="*/ 1898 h 2005"/>
                    <a:gd name="T24" fmla="*/ 301 w 1108"/>
                    <a:gd name="T25" fmla="*/ 1863 h 2005"/>
                    <a:gd name="T26" fmla="*/ 1 w 1108"/>
                    <a:gd name="T27" fmla="*/ 1001 h 2005"/>
                    <a:gd name="T28" fmla="*/ 533 w 1108"/>
                    <a:gd name="T29" fmla="*/ 1 h 2005"/>
                    <a:gd name="T30" fmla="*/ 1083 w 1108"/>
                    <a:gd name="T31" fmla="*/ 1072 h 2005"/>
                    <a:gd name="T32" fmla="*/ 447 w 1108"/>
                    <a:gd name="T33" fmla="*/ 1073 h 20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1108" h="2005">
                      <a:moveTo>
                        <a:pt x="646" y="1028"/>
                      </a:moveTo>
                      <a:cubicBezTo>
                        <a:pt x="645" y="264"/>
                        <a:pt x="645" y="264"/>
                        <a:pt x="645" y="264"/>
                      </a:cubicBezTo>
                      <a:cubicBezTo>
                        <a:pt x="645" y="122"/>
                        <a:pt x="632" y="42"/>
                        <a:pt x="541" y="43"/>
                      </a:cubicBezTo>
                      <a:cubicBezTo>
                        <a:pt x="463" y="43"/>
                        <a:pt x="445" y="136"/>
                        <a:pt x="446" y="261"/>
                      </a:cubicBezTo>
                      <a:cubicBezTo>
                        <a:pt x="447" y="1028"/>
                        <a:pt x="447" y="1028"/>
                        <a:pt x="447" y="1028"/>
                      </a:cubicBezTo>
                      <a:lnTo>
                        <a:pt x="646" y="1028"/>
                      </a:lnTo>
                      <a:close/>
                      <a:moveTo>
                        <a:pt x="447" y="1073"/>
                      </a:moveTo>
                      <a:cubicBezTo>
                        <a:pt x="448" y="1295"/>
                        <a:pt x="448" y="1295"/>
                        <a:pt x="448" y="1295"/>
                      </a:cubicBezTo>
                      <a:cubicBezTo>
                        <a:pt x="449" y="1721"/>
                        <a:pt x="425" y="1946"/>
                        <a:pt x="653" y="1935"/>
                      </a:cubicBezTo>
                      <a:cubicBezTo>
                        <a:pt x="814" y="1928"/>
                        <a:pt x="1086" y="1611"/>
                        <a:pt x="1058" y="1243"/>
                      </a:cubicBezTo>
                      <a:cubicBezTo>
                        <a:pt x="1106" y="1243"/>
                        <a:pt x="1106" y="1243"/>
                        <a:pt x="1106" y="1243"/>
                      </a:cubicBezTo>
                      <a:cubicBezTo>
                        <a:pt x="1108" y="1560"/>
                        <a:pt x="978" y="1805"/>
                        <a:pt x="820" y="1898"/>
                      </a:cubicBezTo>
                      <a:cubicBezTo>
                        <a:pt x="642" y="2004"/>
                        <a:pt x="472" y="2005"/>
                        <a:pt x="301" y="1863"/>
                      </a:cubicBezTo>
                      <a:cubicBezTo>
                        <a:pt x="131" y="1722"/>
                        <a:pt x="2" y="1462"/>
                        <a:pt x="1" y="1001"/>
                      </a:cubicBezTo>
                      <a:cubicBezTo>
                        <a:pt x="0" y="353"/>
                        <a:pt x="276" y="1"/>
                        <a:pt x="533" y="1"/>
                      </a:cubicBezTo>
                      <a:cubicBezTo>
                        <a:pt x="827" y="0"/>
                        <a:pt x="1085" y="355"/>
                        <a:pt x="1083" y="1072"/>
                      </a:cubicBezTo>
                      <a:lnTo>
                        <a:pt x="447" y="107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  <p:sp>
              <p:nvSpPr>
                <p:cNvPr id="22" name="Freeform 44">
                  <a:extLst>
                    <a:ext uri="{FF2B5EF4-FFF2-40B4-BE49-F238E27FC236}">
                      <a16:creationId xmlns:a16="http://schemas.microsoft.com/office/drawing/2014/main" id="{AC115C24-7266-41FB-A873-81379E80D8CC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1339513" y="6113463"/>
                  <a:ext cx="53975" cy="100012"/>
                </a:xfrm>
                <a:custGeom>
                  <a:avLst/>
                  <a:gdLst>
                    <a:gd name="T0" fmla="*/ 109 w 1056"/>
                    <a:gd name="T1" fmla="*/ 235 h 1965"/>
                    <a:gd name="T2" fmla="*/ 0 w 1056"/>
                    <a:gd name="T3" fmla="*/ 227 h 1965"/>
                    <a:gd name="T4" fmla="*/ 0 w 1056"/>
                    <a:gd name="T5" fmla="*/ 182 h 1965"/>
                    <a:gd name="T6" fmla="*/ 525 w 1056"/>
                    <a:gd name="T7" fmla="*/ 0 h 1965"/>
                    <a:gd name="T8" fmla="*/ 525 w 1056"/>
                    <a:gd name="T9" fmla="*/ 263 h 1965"/>
                    <a:gd name="T10" fmla="*/ 765 w 1056"/>
                    <a:gd name="T11" fmla="*/ 24 h 1965"/>
                    <a:gd name="T12" fmla="*/ 1043 w 1056"/>
                    <a:gd name="T13" fmla="*/ 440 h 1965"/>
                    <a:gd name="T14" fmla="*/ 804 w 1056"/>
                    <a:gd name="T15" fmla="*/ 774 h 1965"/>
                    <a:gd name="T16" fmla="*/ 654 w 1056"/>
                    <a:gd name="T17" fmla="*/ 389 h 1965"/>
                    <a:gd name="T18" fmla="*/ 812 w 1056"/>
                    <a:gd name="T19" fmla="*/ 234 h 1965"/>
                    <a:gd name="T20" fmla="*/ 947 w 1056"/>
                    <a:gd name="T21" fmla="*/ 291 h 1965"/>
                    <a:gd name="T22" fmla="*/ 823 w 1056"/>
                    <a:gd name="T23" fmla="*/ 74 h 1965"/>
                    <a:gd name="T24" fmla="*/ 599 w 1056"/>
                    <a:gd name="T25" fmla="*/ 233 h 1965"/>
                    <a:gd name="T26" fmla="*/ 524 w 1056"/>
                    <a:gd name="T27" fmla="*/ 481 h 1965"/>
                    <a:gd name="T28" fmla="*/ 528 w 1056"/>
                    <a:gd name="T29" fmla="*/ 1915 h 1965"/>
                    <a:gd name="T30" fmla="*/ 658 w 1056"/>
                    <a:gd name="T31" fmla="*/ 1915 h 1965"/>
                    <a:gd name="T32" fmla="*/ 658 w 1056"/>
                    <a:gd name="T33" fmla="*/ 1964 h 1965"/>
                    <a:gd name="T34" fmla="*/ 18 w 1056"/>
                    <a:gd name="T35" fmla="*/ 1965 h 1965"/>
                    <a:gd name="T36" fmla="*/ 18 w 1056"/>
                    <a:gd name="T37" fmla="*/ 1917 h 1965"/>
                    <a:gd name="T38" fmla="*/ 141 w 1056"/>
                    <a:gd name="T39" fmla="*/ 1916 h 1965"/>
                    <a:gd name="T40" fmla="*/ 137 w 1056"/>
                    <a:gd name="T41" fmla="*/ 297 h 1965"/>
                    <a:gd name="T42" fmla="*/ 109 w 1056"/>
                    <a:gd name="T43" fmla="*/ 235 h 19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56" h="1965">
                      <a:moveTo>
                        <a:pt x="109" y="235"/>
                      </a:moveTo>
                      <a:cubicBezTo>
                        <a:pt x="78" y="222"/>
                        <a:pt x="0" y="227"/>
                        <a:pt x="0" y="227"/>
                      </a:cubicBezTo>
                      <a:cubicBezTo>
                        <a:pt x="0" y="182"/>
                        <a:pt x="0" y="182"/>
                        <a:pt x="0" y="182"/>
                      </a:cubicBezTo>
                      <a:cubicBezTo>
                        <a:pt x="175" y="182"/>
                        <a:pt x="393" y="119"/>
                        <a:pt x="525" y="0"/>
                      </a:cubicBezTo>
                      <a:cubicBezTo>
                        <a:pt x="525" y="263"/>
                        <a:pt x="525" y="263"/>
                        <a:pt x="525" y="263"/>
                      </a:cubicBezTo>
                      <a:cubicBezTo>
                        <a:pt x="525" y="263"/>
                        <a:pt x="645" y="34"/>
                        <a:pt x="765" y="24"/>
                      </a:cubicBezTo>
                      <a:cubicBezTo>
                        <a:pt x="873" y="14"/>
                        <a:pt x="1056" y="67"/>
                        <a:pt x="1043" y="440"/>
                      </a:cubicBezTo>
                      <a:cubicBezTo>
                        <a:pt x="1033" y="719"/>
                        <a:pt x="928" y="786"/>
                        <a:pt x="804" y="774"/>
                      </a:cubicBezTo>
                      <a:cubicBezTo>
                        <a:pt x="693" y="762"/>
                        <a:pt x="602" y="616"/>
                        <a:pt x="654" y="389"/>
                      </a:cubicBezTo>
                      <a:cubicBezTo>
                        <a:pt x="664" y="349"/>
                        <a:pt x="712" y="237"/>
                        <a:pt x="812" y="234"/>
                      </a:cubicBezTo>
                      <a:cubicBezTo>
                        <a:pt x="866" y="232"/>
                        <a:pt x="947" y="291"/>
                        <a:pt x="947" y="291"/>
                      </a:cubicBezTo>
                      <a:cubicBezTo>
                        <a:pt x="947" y="291"/>
                        <a:pt x="939" y="85"/>
                        <a:pt x="823" y="74"/>
                      </a:cubicBezTo>
                      <a:cubicBezTo>
                        <a:pt x="726" y="65"/>
                        <a:pt x="689" y="99"/>
                        <a:pt x="599" y="233"/>
                      </a:cubicBezTo>
                      <a:cubicBezTo>
                        <a:pt x="527" y="341"/>
                        <a:pt x="524" y="481"/>
                        <a:pt x="524" y="481"/>
                      </a:cubicBezTo>
                      <a:cubicBezTo>
                        <a:pt x="528" y="1915"/>
                        <a:pt x="528" y="1915"/>
                        <a:pt x="528" y="1915"/>
                      </a:cubicBezTo>
                      <a:cubicBezTo>
                        <a:pt x="658" y="1915"/>
                        <a:pt x="658" y="1915"/>
                        <a:pt x="658" y="1915"/>
                      </a:cubicBezTo>
                      <a:cubicBezTo>
                        <a:pt x="658" y="1964"/>
                        <a:pt x="658" y="1964"/>
                        <a:pt x="658" y="1964"/>
                      </a:cubicBezTo>
                      <a:cubicBezTo>
                        <a:pt x="18" y="1965"/>
                        <a:pt x="18" y="1965"/>
                        <a:pt x="18" y="1965"/>
                      </a:cubicBezTo>
                      <a:cubicBezTo>
                        <a:pt x="18" y="1917"/>
                        <a:pt x="18" y="1917"/>
                        <a:pt x="18" y="1917"/>
                      </a:cubicBezTo>
                      <a:cubicBezTo>
                        <a:pt x="141" y="1916"/>
                        <a:pt x="141" y="1916"/>
                        <a:pt x="141" y="1916"/>
                      </a:cubicBezTo>
                      <a:cubicBezTo>
                        <a:pt x="137" y="297"/>
                        <a:pt x="137" y="297"/>
                        <a:pt x="137" y="297"/>
                      </a:cubicBezTo>
                      <a:cubicBezTo>
                        <a:pt x="137" y="297"/>
                        <a:pt x="140" y="248"/>
                        <a:pt x="109" y="235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  <p:sp>
              <p:nvSpPr>
                <p:cNvPr id="23" name="Freeform 45">
                  <a:extLst>
                    <a:ext uri="{FF2B5EF4-FFF2-40B4-BE49-F238E27FC236}">
                      <a16:creationId xmlns:a16="http://schemas.microsoft.com/office/drawing/2014/main" id="{8130B06C-97D2-4395-89AA-70390528433A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1509375" y="6113463"/>
                  <a:ext cx="53975" cy="100012"/>
                </a:xfrm>
                <a:custGeom>
                  <a:avLst/>
                  <a:gdLst>
                    <a:gd name="T0" fmla="*/ 109 w 1056"/>
                    <a:gd name="T1" fmla="*/ 234 h 1965"/>
                    <a:gd name="T2" fmla="*/ 0 w 1056"/>
                    <a:gd name="T3" fmla="*/ 226 h 1965"/>
                    <a:gd name="T4" fmla="*/ 0 w 1056"/>
                    <a:gd name="T5" fmla="*/ 181 h 1965"/>
                    <a:gd name="T6" fmla="*/ 525 w 1056"/>
                    <a:gd name="T7" fmla="*/ 0 h 1965"/>
                    <a:gd name="T8" fmla="*/ 525 w 1056"/>
                    <a:gd name="T9" fmla="*/ 262 h 1965"/>
                    <a:gd name="T10" fmla="*/ 765 w 1056"/>
                    <a:gd name="T11" fmla="*/ 23 h 1965"/>
                    <a:gd name="T12" fmla="*/ 1043 w 1056"/>
                    <a:gd name="T13" fmla="*/ 439 h 1965"/>
                    <a:gd name="T14" fmla="*/ 804 w 1056"/>
                    <a:gd name="T15" fmla="*/ 773 h 1965"/>
                    <a:gd name="T16" fmla="*/ 654 w 1056"/>
                    <a:gd name="T17" fmla="*/ 389 h 1965"/>
                    <a:gd name="T18" fmla="*/ 811 w 1056"/>
                    <a:gd name="T19" fmla="*/ 233 h 1965"/>
                    <a:gd name="T20" fmla="*/ 947 w 1056"/>
                    <a:gd name="T21" fmla="*/ 291 h 1965"/>
                    <a:gd name="T22" fmla="*/ 823 w 1056"/>
                    <a:gd name="T23" fmla="*/ 73 h 1965"/>
                    <a:gd name="T24" fmla="*/ 599 w 1056"/>
                    <a:gd name="T25" fmla="*/ 232 h 1965"/>
                    <a:gd name="T26" fmla="*/ 524 w 1056"/>
                    <a:gd name="T27" fmla="*/ 481 h 1965"/>
                    <a:gd name="T28" fmla="*/ 528 w 1056"/>
                    <a:gd name="T29" fmla="*/ 1915 h 1965"/>
                    <a:gd name="T30" fmla="*/ 657 w 1056"/>
                    <a:gd name="T31" fmla="*/ 1914 h 1965"/>
                    <a:gd name="T32" fmla="*/ 658 w 1056"/>
                    <a:gd name="T33" fmla="*/ 1963 h 1965"/>
                    <a:gd name="T34" fmla="*/ 17 w 1056"/>
                    <a:gd name="T35" fmla="*/ 1965 h 1965"/>
                    <a:gd name="T36" fmla="*/ 17 w 1056"/>
                    <a:gd name="T37" fmla="*/ 1916 h 1965"/>
                    <a:gd name="T38" fmla="*/ 140 w 1056"/>
                    <a:gd name="T39" fmla="*/ 1915 h 1965"/>
                    <a:gd name="T40" fmla="*/ 137 w 1056"/>
                    <a:gd name="T41" fmla="*/ 296 h 1965"/>
                    <a:gd name="T42" fmla="*/ 109 w 1056"/>
                    <a:gd name="T43" fmla="*/ 234 h 19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56" h="1965">
                      <a:moveTo>
                        <a:pt x="109" y="234"/>
                      </a:moveTo>
                      <a:cubicBezTo>
                        <a:pt x="78" y="221"/>
                        <a:pt x="0" y="226"/>
                        <a:pt x="0" y="226"/>
                      </a:cubicBezTo>
                      <a:cubicBezTo>
                        <a:pt x="0" y="181"/>
                        <a:pt x="0" y="181"/>
                        <a:pt x="0" y="181"/>
                      </a:cubicBezTo>
                      <a:cubicBezTo>
                        <a:pt x="175" y="181"/>
                        <a:pt x="392" y="118"/>
                        <a:pt x="525" y="0"/>
                      </a:cubicBezTo>
                      <a:cubicBezTo>
                        <a:pt x="525" y="262"/>
                        <a:pt x="525" y="262"/>
                        <a:pt x="525" y="262"/>
                      </a:cubicBezTo>
                      <a:cubicBezTo>
                        <a:pt x="525" y="262"/>
                        <a:pt x="645" y="33"/>
                        <a:pt x="765" y="23"/>
                      </a:cubicBezTo>
                      <a:cubicBezTo>
                        <a:pt x="872" y="14"/>
                        <a:pt x="1056" y="66"/>
                        <a:pt x="1043" y="439"/>
                      </a:cubicBezTo>
                      <a:cubicBezTo>
                        <a:pt x="1033" y="718"/>
                        <a:pt x="928" y="786"/>
                        <a:pt x="804" y="773"/>
                      </a:cubicBezTo>
                      <a:cubicBezTo>
                        <a:pt x="692" y="761"/>
                        <a:pt x="602" y="615"/>
                        <a:pt x="654" y="389"/>
                      </a:cubicBezTo>
                      <a:cubicBezTo>
                        <a:pt x="663" y="348"/>
                        <a:pt x="712" y="236"/>
                        <a:pt x="811" y="233"/>
                      </a:cubicBezTo>
                      <a:cubicBezTo>
                        <a:pt x="866" y="231"/>
                        <a:pt x="947" y="291"/>
                        <a:pt x="947" y="291"/>
                      </a:cubicBezTo>
                      <a:cubicBezTo>
                        <a:pt x="947" y="291"/>
                        <a:pt x="939" y="84"/>
                        <a:pt x="823" y="73"/>
                      </a:cubicBezTo>
                      <a:cubicBezTo>
                        <a:pt x="726" y="64"/>
                        <a:pt x="689" y="98"/>
                        <a:pt x="599" y="232"/>
                      </a:cubicBezTo>
                      <a:cubicBezTo>
                        <a:pt x="526" y="341"/>
                        <a:pt x="524" y="481"/>
                        <a:pt x="524" y="481"/>
                      </a:cubicBezTo>
                      <a:cubicBezTo>
                        <a:pt x="528" y="1915"/>
                        <a:pt x="528" y="1915"/>
                        <a:pt x="528" y="1915"/>
                      </a:cubicBezTo>
                      <a:cubicBezTo>
                        <a:pt x="657" y="1914"/>
                        <a:pt x="657" y="1914"/>
                        <a:pt x="657" y="1914"/>
                      </a:cubicBezTo>
                      <a:cubicBezTo>
                        <a:pt x="658" y="1963"/>
                        <a:pt x="658" y="1963"/>
                        <a:pt x="658" y="1963"/>
                      </a:cubicBezTo>
                      <a:cubicBezTo>
                        <a:pt x="17" y="1965"/>
                        <a:pt x="17" y="1965"/>
                        <a:pt x="17" y="1965"/>
                      </a:cubicBezTo>
                      <a:cubicBezTo>
                        <a:pt x="17" y="1916"/>
                        <a:pt x="17" y="1916"/>
                        <a:pt x="17" y="1916"/>
                      </a:cubicBezTo>
                      <a:cubicBezTo>
                        <a:pt x="140" y="1915"/>
                        <a:pt x="140" y="1915"/>
                        <a:pt x="140" y="1915"/>
                      </a:cubicBezTo>
                      <a:cubicBezTo>
                        <a:pt x="137" y="296"/>
                        <a:pt x="137" y="296"/>
                        <a:pt x="137" y="296"/>
                      </a:cubicBezTo>
                      <a:cubicBezTo>
                        <a:pt x="137" y="296"/>
                        <a:pt x="140" y="248"/>
                        <a:pt x="109" y="234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  <p:sp>
              <p:nvSpPr>
                <p:cNvPr id="24" name="Freeform 46">
                  <a:extLst>
                    <a:ext uri="{FF2B5EF4-FFF2-40B4-BE49-F238E27FC236}">
                      <a16:creationId xmlns:a16="http://schemas.microsoft.com/office/drawing/2014/main" id="{3C67A038-1DE6-4D58-B97A-BB8BCA00362E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1345863" y="6080125"/>
                  <a:ext cx="61913" cy="4762"/>
                </a:xfrm>
                <a:custGeom>
                  <a:avLst/>
                  <a:gdLst>
                    <a:gd name="T0" fmla="*/ 39 w 39"/>
                    <a:gd name="T1" fmla="*/ 0 h 3"/>
                    <a:gd name="T2" fmla="*/ 0 w 39"/>
                    <a:gd name="T3" fmla="*/ 0 h 3"/>
                    <a:gd name="T4" fmla="*/ 1 w 39"/>
                    <a:gd name="T5" fmla="*/ 3 h 3"/>
                    <a:gd name="T6" fmla="*/ 39 w 39"/>
                    <a:gd name="T7" fmla="*/ 3 h 3"/>
                    <a:gd name="T8" fmla="*/ 39 w 39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3">
                      <a:moveTo>
                        <a:pt x="39" y="0"/>
                      </a:moveTo>
                      <a:lnTo>
                        <a:pt x="0" y="0"/>
                      </a:lnTo>
                      <a:lnTo>
                        <a:pt x="1" y="3"/>
                      </a:lnTo>
                      <a:lnTo>
                        <a:pt x="39" y="3"/>
                      </a:lnTo>
                      <a:lnTo>
                        <a:pt x="39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  <p:sp>
              <p:nvSpPr>
                <p:cNvPr id="25" name="Freeform 47">
                  <a:extLst>
                    <a:ext uri="{FF2B5EF4-FFF2-40B4-BE49-F238E27FC236}">
                      <a16:creationId xmlns:a16="http://schemas.microsoft.com/office/drawing/2014/main" id="{23904C6B-980F-4702-B480-54AE906D358A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1350625" y="6048375"/>
                  <a:ext cx="60325" cy="22225"/>
                </a:xfrm>
                <a:custGeom>
                  <a:avLst/>
                  <a:gdLst>
                    <a:gd name="T0" fmla="*/ 37 w 38"/>
                    <a:gd name="T1" fmla="*/ 14 h 14"/>
                    <a:gd name="T2" fmla="*/ 38 w 38"/>
                    <a:gd name="T3" fmla="*/ 11 h 14"/>
                    <a:gd name="T4" fmla="*/ 1 w 38"/>
                    <a:gd name="T5" fmla="*/ 0 h 14"/>
                    <a:gd name="T6" fmla="*/ 0 w 38"/>
                    <a:gd name="T7" fmla="*/ 2 h 14"/>
                    <a:gd name="T8" fmla="*/ 37 w 38"/>
                    <a:gd name="T9" fmla="*/ 14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" h="14">
                      <a:moveTo>
                        <a:pt x="37" y="14"/>
                      </a:moveTo>
                      <a:lnTo>
                        <a:pt x="38" y="11"/>
                      </a:lnTo>
                      <a:lnTo>
                        <a:pt x="1" y="0"/>
                      </a:lnTo>
                      <a:lnTo>
                        <a:pt x="0" y="2"/>
                      </a:lnTo>
                      <a:lnTo>
                        <a:pt x="37" y="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  <p:sp>
              <p:nvSpPr>
                <p:cNvPr id="26" name="Freeform 48">
                  <a:extLst>
                    <a:ext uri="{FF2B5EF4-FFF2-40B4-BE49-F238E27FC236}">
                      <a16:creationId xmlns:a16="http://schemas.microsoft.com/office/drawing/2014/main" id="{0E00D4E6-47D2-46AA-8115-A6A0D38E53AE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1364913" y="6018213"/>
                  <a:ext cx="52388" cy="39687"/>
                </a:xfrm>
                <a:custGeom>
                  <a:avLst/>
                  <a:gdLst>
                    <a:gd name="T0" fmla="*/ 32 w 33"/>
                    <a:gd name="T1" fmla="*/ 25 h 25"/>
                    <a:gd name="T2" fmla="*/ 33 w 33"/>
                    <a:gd name="T3" fmla="*/ 23 h 25"/>
                    <a:gd name="T4" fmla="*/ 2 w 33"/>
                    <a:gd name="T5" fmla="*/ 0 h 25"/>
                    <a:gd name="T6" fmla="*/ 0 w 33"/>
                    <a:gd name="T7" fmla="*/ 2 h 25"/>
                    <a:gd name="T8" fmla="*/ 32 w 33"/>
                    <a:gd name="T9" fmla="*/ 25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3" h="25">
                      <a:moveTo>
                        <a:pt x="32" y="25"/>
                      </a:moveTo>
                      <a:lnTo>
                        <a:pt x="33" y="23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32" y="2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  <p:sp>
              <p:nvSpPr>
                <p:cNvPr id="27" name="Freeform 49">
                  <a:extLst>
                    <a:ext uri="{FF2B5EF4-FFF2-40B4-BE49-F238E27FC236}">
                      <a16:creationId xmlns:a16="http://schemas.microsoft.com/office/drawing/2014/main" id="{339A39CD-7C5C-4EC6-8196-82751A590700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1388725" y="5994400"/>
                  <a:ext cx="39688" cy="52387"/>
                </a:xfrm>
                <a:custGeom>
                  <a:avLst/>
                  <a:gdLst>
                    <a:gd name="T0" fmla="*/ 23 w 25"/>
                    <a:gd name="T1" fmla="*/ 33 h 33"/>
                    <a:gd name="T2" fmla="*/ 25 w 25"/>
                    <a:gd name="T3" fmla="*/ 32 h 33"/>
                    <a:gd name="T4" fmla="*/ 2 w 25"/>
                    <a:gd name="T5" fmla="*/ 0 h 33"/>
                    <a:gd name="T6" fmla="*/ 0 w 25"/>
                    <a:gd name="T7" fmla="*/ 2 h 33"/>
                    <a:gd name="T8" fmla="*/ 23 w 25"/>
                    <a:gd name="T9" fmla="*/ 33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33">
                      <a:moveTo>
                        <a:pt x="23" y="33"/>
                      </a:moveTo>
                      <a:lnTo>
                        <a:pt x="25" y="3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23" y="3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  <p:sp>
              <p:nvSpPr>
                <p:cNvPr id="28" name="Freeform 50">
                  <a:extLst>
                    <a:ext uri="{FF2B5EF4-FFF2-40B4-BE49-F238E27FC236}">
                      <a16:creationId xmlns:a16="http://schemas.microsoft.com/office/drawing/2014/main" id="{F278643A-EFE9-40B8-BC92-1A37AA904646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1417300" y="5980113"/>
                  <a:ext cx="23813" cy="60325"/>
                </a:xfrm>
                <a:custGeom>
                  <a:avLst/>
                  <a:gdLst>
                    <a:gd name="T0" fmla="*/ 12 w 15"/>
                    <a:gd name="T1" fmla="*/ 38 h 38"/>
                    <a:gd name="T2" fmla="*/ 15 w 15"/>
                    <a:gd name="T3" fmla="*/ 37 h 38"/>
                    <a:gd name="T4" fmla="*/ 3 w 15"/>
                    <a:gd name="T5" fmla="*/ 0 h 38"/>
                    <a:gd name="T6" fmla="*/ 0 w 15"/>
                    <a:gd name="T7" fmla="*/ 1 h 38"/>
                    <a:gd name="T8" fmla="*/ 12 w 15"/>
                    <a:gd name="T9" fmla="*/ 38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5" h="38">
                      <a:moveTo>
                        <a:pt x="12" y="38"/>
                      </a:moveTo>
                      <a:lnTo>
                        <a:pt x="15" y="37"/>
                      </a:lnTo>
                      <a:lnTo>
                        <a:pt x="3" y="0"/>
                      </a:lnTo>
                      <a:lnTo>
                        <a:pt x="0" y="1"/>
                      </a:lnTo>
                      <a:lnTo>
                        <a:pt x="12" y="3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  <p:sp>
              <p:nvSpPr>
                <p:cNvPr id="29" name="Rectangle 51">
                  <a:extLst>
                    <a:ext uri="{FF2B5EF4-FFF2-40B4-BE49-F238E27FC236}">
                      <a16:creationId xmlns:a16="http://schemas.microsoft.com/office/drawing/2014/main" id="{5539B0E8-F22B-4306-90E3-618FFC28CEE9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11450638" y="5975350"/>
                  <a:ext cx="4763" cy="6191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  <p:sp>
              <p:nvSpPr>
                <p:cNvPr id="30" name="Freeform 52">
                  <a:extLst>
                    <a:ext uri="{FF2B5EF4-FFF2-40B4-BE49-F238E27FC236}">
                      <a16:creationId xmlns:a16="http://schemas.microsoft.com/office/drawing/2014/main" id="{02450ADE-B494-4217-8911-30978278C5A6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1464925" y="5980113"/>
                  <a:ext cx="23813" cy="60325"/>
                </a:xfrm>
                <a:custGeom>
                  <a:avLst/>
                  <a:gdLst>
                    <a:gd name="T0" fmla="*/ 0 w 15"/>
                    <a:gd name="T1" fmla="*/ 37 h 38"/>
                    <a:gd name="T2" fmla="*/ 3 w 15"/>
                    <a:gd name="T3" fmla="*/ 38 h 38"/>
                    <a:gd name="T4" fmla="*/ 15 w 15"/>
                    <a:gd name="T5" fmla="*/ 1 h 38"/>
                    <a:gd name="T6" fmla="*/ 12 w 15"/>
                    <a:gd name="T7" fmla="*/ 0 h 38"/>
                    <a:gd name="T8" fmla="*/ 0 w 15"/>
                    <a:gd name="T9" fmla="*/ 37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5" h="38">
                      <a:moveTo>
                        <a:pt x="0" y="37"/>
                      </a:moveTo>
                      <a:lnTo>
                        <a:pt x="3" y="38"/>
                      </a:lnTo>
                      <a:lnTo>
                        <a:pt x="15" y="1"/>
                      </a:lnTo>
                      <a:lnTo>
                        <a:pt x="12" y="0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  <p:sp>
              <p:nvSpPr>
                <p:cNvPr id="31" name="Freeform 53">
                  <a:extLst>
                    <a:ext uri="{FF2B5EF4-FFF2-40B4-BE49-F238E27FC236}">
                      <a16:creationId xmlns:a16="http://schemas.microsoft.com/office/drawing/2014/main" id="{2DE9D0DF-EB3E-46B3-82D9-3A5D6A79BB3C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1477625" y="5994400"/>
                  <a:ext cx="39688" cy="52387"/>
                </a:xfrm>
                <a:custGeom>
                  <a:avLst/>
                  <a:gdLst>
                    <a:gd name="T0" fmla="*/ 0 w 25"/>
                    <a:gd name="T1" fmla="*/ 32 h 33"/>
                    <a:gd name="T2" fmla="*/ 3 w 25"/>
                    <a:gd name="T3" fmla="*/ 33 h 33"/>
                    <a:gd name="T4" fmla="*/ 25 w 25"/>
                    <a:gd name="T5" fmla="*/ 2 h 33"/>
                    <a:gd name="T6" fmla="*/ 23 w 25"/>
                    <a:gd name="T7" fmla="*/ 0 h 33"/>
                    <a:gd name="T8" fmla="*/ 0 w 25"/>
                    <a:gd name="T9" fmla="*/ 32 h 3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33">
                      <a:moveTo>
                        <a:pt x="0" y="32"/>
                      </a:moveTo>
                      <a:lnTo>
                        <a:pt x="3" y="33"/>
                      </a:lnTo>
                      <a:lnTo>
                        <a:pt x="25" y="2"/>
                      </a:lnTo>
                      <a:lnTo>
                        <a:pt x="23" y="0"/>
                      </a:lnTo>
                      <a:lnTo>
                        <a:pt x="0" y="3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  <p:sp>
              <p:nvSpPr>
                <p:cNvPr id="32" name="Freeform 54">
                  <a:extLst>
                    <a:ext uri="{FF2B5EF4-FFF2-40B4-BE49-F238E27FC236}">
                      <a16:creationId xmlns:a16="http://schemas.microsoft.com/office/drawing/2014/main" id="{5B76EE64-F012-4D68-B010-D4B3AE375830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1488738" y="6018213"/>
                  <a:ext cx="52388" cy="39687"/>
                </a:xfrm>
                <a:custGeom>
                  <a:avLst/>
                  <a:gdLst>
                    <a:gd name="T0" fmla="*/ 0 w 33"/>
                    <a:gd name="T1" fmla="*/ 23 h 25"/>
                    <a:gd name="T2" fmla="*/ 2 w 33"/>
                    <a:gd name="T3" fmla="*/ 25 h 25"/>
                    <a:gd name="T4" fmla="*/ 33 w 33"/>
                    <a:gd name="T5" fmla="*/ 2 h 25"/>
                    <a:gd name="T6" fmla="*/ 31 w 33"/>
                    <a:gd name="T7" fmla="*/ 0 h 25"/>
                    <a:gd name="T8" fmla="*/ 0 w 33"/>
                    <a:gd name="T9" fmla="*/ 23 h 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3" h="25">
                      <a:moveTo>
                        <a:pt x="0" y="23"/>
                      </a:moveTo>
                      <a:lnTo>
                        <a:pt x="2" y="25"/>
                      </a:lnTo>
                      <a:lnTo>
                        <a:pt x="33" y="2"/>
                      </a:lnTo>
                      <a:lnTo>
                        <a:pt x="31" y="0"/>
                      </a:lnTo>
                      <a:lnTo>
                        <a:pt x="0" y="23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  <p:sp>
              <p:nvSpPr>
                <p:cNvPr id="33" name="Freeform 55">
                  <a:extLst>
                    <a:ext uri="{FF2B5EF4-FFF2-40B4-BE49-F238E27FC236}">
                      <a16:creationId xmlns:a16="http://schemas.microsoft.com/office/drawing/2014/main" id="{3F51E5B3-30ED-4595-9D63-ADC85053857E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1495088" y="6046788"/>
                  <a:ext cx="60325" cy="23812"/>
                </a:xfrm>
                <a:custGeom>
                  <a:avLst/>
                  <a:gdLst>
                    <a:gd name="T0" fmla="*/ 0 w 38"/>
                    <a:gd name="T1" fmla="*/ 12 h 15"/>
                    <a:gd name="T2" fmla="*/ 1 w 38"/>
                    <a:gd name="T3" fmla="*/ 15 h 15"/>
                    <a:gd name="T4" fmla="*/ 38 w 38"/>
                    <a:gd name="T5" fmla="*/ 3 h 15"/>
                    <a:gd name="T6" fmla="*/ 37 w 38"/>
                    <a:gd name="T7" fmla="*/ 0 h 15"/>
                    <a:gd name="T8" fmla="*/ 0 w 38"/>
                    <a:gd name="T9" fmla="*/ 12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" h="15">
                      <a:moveTo>
                        <a:pt x="0" y="12"/>
                      </a:moveTo>
                      <a:lnTo>
                        <a:pt x="1" y="15"/>
                      </a:lnTo>
                      <a:lnTo>
                        <a:pt x="38" y="3"/>
                      </a:lnTo>
                      <a:lnTo>
                        <a:pt x="37" y="0"/>
                      </a:lnTo>
                      <a:lnTo>
                        <a:pt x="0" y="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  <p:sp>
              <p:nvSpPr>
                <p:cNvPr id="34" name="Rectangle 56">
                  <a:extLst>
                    <a:ext uri="{FF2B5EF4-FFF2-40B4-BE49-F238E27FC236}">
                      <a16:creationId xmlns:a16="http://schemas.microsoft.com/office/drawing/2014/main" id="{7D2102AC-2F5F-4CA7-9FCF-347C892D8CBA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11498263" y="6080125"/>
                  <a:ext cx="61913" cy="47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  <p:sp>
              <p:nvSpPr>
                <p:cNvPr id="35" name="Freeform 57">
                  <a:extLst>
                    <a:ext uri="{FF2B5EF4-FFF2-40B4-BE49-F238E27FC236}">
                      <a16:creationId xmlns:a16="http://schemas.microsoft.com/office/drawing/2014/main" id="{C2301AC7-0A0C-4F02-9506-0CBC03D4E610}"/>
                    </a:ext>
                  </a:extLst>
                </p:cNvPr>
                <p:cNvSpPr>
                  <a:spLocks noEditPoints="1"/>
                </p:cNvSpPr>
                <p:nvPr userDrawn="1"/>
              </p:nvSpPr>
              <p:spPr bwMode="auto">
                <a:xfrm>
                  <a:off x="11085513" y="6269038"/>
                  <a:ext cx="23813" cy="53975"/>
                </a:xfrm>
                <a:custGeom>
                  <a:avLst/>
                  <a:gdLst>
                    <a:gd name="T0" fmla="*/ 9 w 15"/>
                    <a:gd name="T1" fmla="*/ 20 h 34"/>
                    <a:gd name="T2" fmla="*/ 8 w 15"/>
                    <a:gd name="T3" fmla="*/ 6 h 34"/>
                    <a:gd name="T4" fmla="*/ 7 w 15"/>
                    <a:gd name="T5" fmla="*/ 6 h 34"/>
                    <a:gd name="T6" fmla="*/ 6 w 15"/>
                    <a:gd name="T7" fmla="*/ 20 h 34"/>
                    <a:gd name="T8" fmla="*/ 9 w 15"/>
                    <a:gd name="T9" fmla="*/ 20 h 34"/>
                    <a:gd name="T10" fmla="*/ 4 w 15"/>
                    <a:gd name="T11" fmla="*/ 0 h 34"/>
                    <a:gd name="T12" fmla="*/ 11 w 15"/>
                    <a:gd name="T13" fmla="*/ 0 h 34"/>
                    <a:gd name="T14" fmla="*/ 15 w 15"/>
                    <a:gd name="T15" fmla="*/ 34 h 34"/>
                    <a:gd name="T16" fmla="*/ 10 w 15"/>
                    <a:gd name="T17" fmla="*/ 34 h 34"/>
                    <a:gd name="T18" fmla="*/ 9 w 15"/>
                    <a:gd name="T19" fmla="*/ 25 h 34"/>
                    <a:gd name="T20" fmla="*/ 6 w 15"/>
                    <a:gd name="T21" fmla="*/ 25 h 34"/>
                    <a:gd name="T22" fmla="*/ 4 w 15"/>
                    <a:gd name="T23" fmla="*/ 34 h 34"/>
                    <a:gd name="T24" fmla="*/ 0 w 15"/>
                    <a:gd name="T25" fmla="*/ 34 h 34"/>
                    <a:gd name="T26" fmla="*/ 4 w 15"/>
                    <a:gd name="T27" fmla="*/ 0 h 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5" h="34">
                      <a:moveTo>
                        <a:pt x="9" y="20"/>
                      </a:moveTo>
                      <a:lnTo>
                        <a:pt x="8" y="6"/>
                      </a:lnTo>
                      <a:lnTo>
                        <a:pt x="7" y="6"/>
                      </a:lnTo>
                      <a:lnTo>
                        <a:pt x="6" y="20"/>
                      </a:lnTo>
                      <a:lnTo>
                        <a:pt x="9" y="20"/>
                      </a:lnTo>
                      <a:close/>
                      <a:moveTo>
                        <a:pt x="4" y="0"/>
                      </a:moveTo>
                      <a:lnTo>
                        <a:pt x="11" y="0"/>
                      </a:lnTo>
                      <a:lnTo>
                        <a:pt x="15" y="34"/>
                      </a:lnTo>
                      <a:lnTo>
                        <a:pt x="10" y="34"/>
                      </a:lnTo>
                      <a:lnTo>
                        <a:pt x="9" y="25"/>
                      </a:lnTo>
                      <a:lnTo>
                        <a:pt x="6" y="25"/>
                      </a:lnTo>
                      <a:lnTo>
                        <a:pt x="4" y="34"/>
                      </a:lnTo>
                      <a:lnTo>
                        <a:pt x="0" y="34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  <p:sp>
              <p:nvSpPr>
                <p:cNvPr id="36" name="Freeform 58">
                  <a:extLst>
                    <a:ext uri="{FF2B5EF4-FFF2-40B4-BE49-F238E27FC236}">
                      <a16:creationId xmlns:a16="http://schemas.microsoft.com/office/drawing/2014/main" id="{334AD813-9456-4D79-8DD8-D6B6040F5BFA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1118850" y="6269038"/>
                  <a:ext cx="22225" cy="55562"/>
                </a:xfrm>
                <a:custGeom>
                  <a:avLst/>
                  <a:gdLst>
                    <a:gd name="T0" fmla="*/ 422 w 424"/>
                    <a:gd name="T1" fmla="*/ 0 h 1105"/>
                    <a:gd name="T2" fmla="*/ 424 w 424"/>
                    <a:gd name="T3" fmla="*/ 922 h 1105"/>
                    <a:gd name="T4" fmla="*/ 213 w 424"/>
                    <a:gd name="T5" fmla="*/ 1105 h 1105"/>
                    <a:gd name="T6" fmla="*/ 2 w 424"/>
                    <a:gd name="T7" fmla="*/ 923 h 1105"/>
                    <a:gd name="T8" fmla="*/ 0 w 424"/>
                    <a:gd name="T9" fmla="*/ 1 h 1105"/>
                    <a:gd name="T10" fmla="*/ 162 w 424"/>
                    <a:gd name="T11" fmla="*/ 0 h 1105"/>
                    <a:gd name="T12" fmla="*/ 164 w 424"/>
                    <a:gd name="T13" fmla="*/ 909 h 1105"/>
                    <a:gd name="T14" fmla="*/ 214 w 424"/>
                    <a:gd name="T15" fmla="*/ 976 h 1105"/>
                    <a:gd name="T16" fmla="*/ 262 w 424"/>
                    <a:gd name="T17" fmla="*/ 909 h 1105"/>
                    <a:gd name="T18" fmla="*/ 261 w 424"/>
                    <a:gd name="T19" fmla="*/ 0 h 1105"/>
                    <a:gd name="T20" fmla="*/ 422 w 424"/>
                    <a:gd name="T21" fmla="*/ 0 h 11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424" h="1105">
                      <a:moveTo>
                        <a:pt x="422" y="0"/>
                      </a:moveTo>
                      <a:cubicBezTo>
                        <a:pt x="424" y="922"/>
                        <a:pt x="424" y="922"/>
                        <a:pt x="424" y="922"/>
                      </a:cubicBezTo>
                      <a:cubicBezTo>
                        <a:pt x="424" y="1064"/>
                        <a:pt x="313" y="1105"/>
                        <a:pt x="213" y="1105"/>
                      </a:cubicBezTo>
                      <a:cubicBezTo>
                        <a:pt x="114" y="1105"/>
                        <a:pt x="3" y="1065"/>
                        <a:pt x="2" y="923"/>
                      </a:cubicBez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162" y="0"/>
                        <a:pt x="162" y="0"/>
                        <a:pt x="162" y="0"/>
                      </a:cubicBezTo>
                      <a:cubicBezTo>
                        <a:pt x="164" y="909"/>
                        <a:pt x="164" y="909"/>
                        <a:pt x="164" y="909"/>
                      </a:cubicBezTo>
                      <a:cubicBezTo>
                        <a:pt x="164" y="964"/>
                        <a:pt x="180" y="976"/>
                        <a:pt x="214" y="976"/>
                      </a:cubicBezTo>
                      <a:cubicBezTo>
                        <a:pt x="246" y="976"/>
                        <a:pt x="263" y="964"/>
                        <a:pt x="262" y="909"/>
                      </a:cubicBezTo>
                      <a:cubicBezTo>
                        <a:pt x="261" y="0"/>
                        <a:pt x="261" y="0"/>
                        <a:pt x="261" y="0"/>
                      </a:cubicBezTo>
                      <a:lnTo>
                        <a:pt x="422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  <p:sp>
              <p:nvSpPr>
                <p:cNvPr id="37" name="Freeform 59">
                  <a:extLst>
                    <a:ext uri="{FF2B5EF4-FFF2-40B4-BE49-F238E27FC236}">
                      <a16:creationId xmlns:a16="http://schemas.microsoft.com/office/drawing/2014/main" id="{417DEC40-E120-46A1-B7F9-FFCA2B0D796F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1180763" y="6267450"/>
                  <a:ext cx="22225" cy="55562"/>
                </a:xfrm>
                <a:custGeom>
                  <a:avLst/>
                  <a:gdLst>
                    <a:gd name="T0" fmla="*/ 14 w 14"/>
                    <a:gd name="T1" fmla="*/ 0 h 35"/>
                    <a:gd name="T2" fmla="*/ 14 w 14"/>
                    <a:gd name="T3" fmla="*/ 5 h 35"/>
                    <a:gd name="T4" fmla="*/ 10 w 14"/>
                    <a:gd name="T5" fmla="*/ 5 h 35"/>
                    <a:gd name="T6" fmla="*/ 10 w 14"/>
                    <a:gd name="T7" fmla="*/ 35 h 35"/>
                    <a:gd name="T8" fmla="*/ 5 w 14"/>
                    <a:gd name="T9" fmla="*/ 35 h 35"/>
                    <a:gd name="T10" fmla="*/ 5 w 14"/>
                    <a:gd name="T11" fmla="*/ 5 h 35"/>
                    <a:gd name="T12" fmla="*/ 0 w 14"/>
                    <a:gd name="T13" fmla="*/ 5 h 35"/>
                    <a:gd name="T14" fmla="*/ 0 w 14"/>
                    <a:gd name="T15" fmla="*/ 1 h 35"/>
                    <a:gd name="T16" fmla="*/ 14 w 14"/>
                    <a:gd name="T17" fmla="*/ 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4" h="35">
                      <a:moveTo>
                        <a:pt x="14" y="0"/>
                      </a:moveTo>
                      <a:lnTo>
                        <a:pt x="14" y="5"/>
                      </a:lnTo>
                      <a:lnTo>
                        <a:pt x="10" y="5"/>
                      </a:lnTo>
                      <a:lnTo>
                        <a:pt x="10" y="35"/>
                      </a:lnTo>
                      <a:lnTo>
                        <a:pt x="5" y="35"/>
                      </a:lnTo>
                      <a:lnTo>
                        <a:pt x="5" y="5"/>
                      </a:lnTo>
                      <a:lnTo>
                        <a:pt x="0" y="5"/>
                      </a:lnTo>
                      <a:lnTo>
                        <a:pt x="0" y="1"/>
                      </a:lnTo>
                      <a:lnTo>
                        <a:pt x="14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  <p:sp>
              <p:nvSpPr>
                <p:cNvPr id="38" name="Freeform 60">
                  <a:extLst>
                    <a:ext uri="{FF2B5EF4-FFF2-40B4-BE49-F238E27FC236}">
                      <a16:creationId xmlns:a16="http://schemas.microsoft.com/office/drawing/2014/main" id="{61C3EBA3-0EE7-4371-9D85-F0CCC9C18CC3}"/>
                    </a:ext>
                  </a:extLst>
                </p:cNvPr>
                <p:cNvSpPr>
                  <a:spLocks noEditPoints="1"/>
                </p:cNvSpPr>
                <p:nvPr userDrawn="1"/>
              </p:nvSpPr>
              <p:spPr bwMode="auto">
                <a:xfrm>
                  <a:off x="11212513" y="6267450"/>
                  <a:ext cx="22225" cy="55562"/>
                </a:xfrm>
                <a:custGeom>
                  <a:avLst/>
                  <a:gdLst>
                    <a:gd name="T0" fmla="*/ 162 w 443"/>
                    <a:gd name="T1" fmla="*/ 450 h 1085"/>
                    <a:gd name="T2" fmla="*/ 192 w 443"/>
                    <a:gd name="T3" fmla="*/ 450 h 1085"/>
                    <a:gd name="T4" fmla="*/ 261 w 443"/>
                    <a:gd name="T5" fmla="*/ 379 h 1085"/>
                    <a:gd name="T6" fmla="*/ 260 w 443"/>
                    <a:gd name="T7" fmla="*/ 183 h 1085"/>
                    <a:gd name="T8" fmla="*/ 199 w 443"/>
                    <a:gd name="T9" fmla="*/ 130 h 1085"/>
                    <a:gd name="T10" fmla="*/ 161 w 443"/>
                    <a:gd name="T11" fmla="*/ 130 h 1085"/>
                    <a:gd name="T12" fmla="*/ 162 w 443"/>
                    <a:gd name="T13" fmla="*/ 450 h 1085"/>
                    <a:gd name="T14" fmla="*/ 2 w 443"/>
                    <a:gd name="T15" fmla="*/ 1085 h 1085"/>
                    <a:gd name="T16" fmla="*/ 0 w 443"/>
                    <a:gd name="T17" fmla="*/ 1 h 1085"/>
                    <a:gd name="T18" fmla="*/ 213 w 443"/>
                    <a:gd name="T19" fmla="*/ 1 h 1085"/>
                    <a:gd name="T20" fmla="*/ 422 w 443"/>
                    <a:gd name="T21" fmla="*/ 186 h 1085"/>
                    <a:gd name="T22" fmla="*/ 422 w 443"/>
                    <a:gd name="T23" fmla="*/ 340 h 1085"/>
                    <a:gd name="T24" fmla="*/ 262 w 443"/>
                    <a:gd name="T25" fmla="*/ 503 h 1085"/>
                    <a:gd name="T26" fmla="*/ 262 w 443"/>
                    <a:gd name="T27" fmla="*/ 506 h 1085"/>
                    <a:gd name="T28" fmla="*/ 416 w 443"/>
                    <a:gd name="T29" fmla="*/ 638 h 1085"/>
                    <a:gd name="T30" fmla="*/ 443 w 443"/>
                    <a:gd name="T31" fmla="*/ 1084 h 1085"/>
                    <a:gd name="T32" fmla="*/ 282 w 443"/>
                    <a:gd name="T33" fmla="*/ 1084 h 1085"/>
                    <a:gd name="T34" fmla="*/ 261 w 443"/>
                    <a:gd name="T35" fmla="*/ 670 h 1085"/>
                    <a:gd name="T36" fmla="*/ 162 w 443"/>
                    <a:gd name="T37" fmla="*/ 582 h 1085"/>
                    <a:gd name="T38" fmla="*/ 163 w 443"/>
                    <a:gd name="T39" fmla="*/ 1084 h 1085"/>
                    <a:gd name="T40" fmla="*/ 2 w 443"/>
                    <a:gd name="T41" fmla="*/ 1085 h 10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443" h="1085">
                      <a:moveTo>
                        <a:pt x="162" y="450"/>
                      </a:moveTo>
                      <a:cubicBezTo>
                        <a:pt x="192" y="450"/>
                        <a:pt x="192" y="450"/>
                        <a:pt x="192" y="450"/>
                      </a:cubicBezTo>
                      <a:cubicBezTo>
                        <a:pt x="249" y="450"/>
                        <a:pt x="261" y="419"/>
                        <a:pt x="261" y="379"/>
                      </a:cubicBezTo>
                      <a:cubicBezTo>
                        <a:pt x="260" y="183"/>
                        <a:pt x="260" y="183"/>
                        <a:pt x="260" y="183"/>
                      </a:cubicBezTo>
                      <a:cubicBezTo>
                        <a:pt x="260" y="142"/>
                        <a:pt x="236" y="130"/>
                        <a:pt x="199" y="130"/>
                      </a:cubicBezTo>
                      <a:cubicBezTo>
                        <a:pt x="161" y="130"/>
                        <a:pt x="161" y="130"/>
                        <a:pt x="161" y="130"/>
                      </a:cubicBezTo>
                      <a:lnTo>
                        <a:pt x="162" y="450"/>
                      </a:lnTo>
                      <a:close/>
                      <a:moveTo>
                        <a:pt x="2" y="1085"/>
                      </a:moveTo>
                      <a:cubicBezTo>
                        <a:pt x="0" y="1"/>
                        <a:pt x="0" y="1"/>
                        <a:pt x="0" y="1"/>
                      </a:cubicBezTo>
                      <a:cubicBezTo>
                        <a:pt x="213" y="1"/>
                        <a:pt x="213" y="1"/>
                        <a:pt x="213" y="1"/>
                      </a:cubicBezTo>
                      <a:cubicBezTo>
                        <a:pt x="342" y="0"/>
                        <a:pt x="421" y="46"/>
                        <a:pt x="422" y="186"/>
                      </a:cubicBezTo>
                      <a:cubicBezTo>
                        <a:pt x="422" y="340"/>
                        <a:pt x="422" y="340"/>
                        <a:pt x="422" y="340"/>
                      </a:cubicBezTo>
                      <a:cubicBezTo>
                        <a:pt x="422" y="420"/>
                        <a:pt x="399" y="487"/>
                        <a:pt x="262" y="503"/>
                      </a:cubicBezTo>
                      <a:cubicBezTo>
                        <a:pt x="262" y="506"/>
                        <a:pt x="262" y="506"/>
                        <a:pt x="262" y="506"/>
                      </a:cubicBezTo>
                      <a:cubicBezTo>
                        <a:pt x="334" y="515"/>
                        <a:pt x="410" y="539"/>
                        <a:pt x="416" y="638"/>
                      </a:cubicBezTo>
                      <a:cubicBezTo>
                        <a:pt x="426" y="783"/>
                        <a:pt x="417" y="935"/>
                        <a:pt x="443" y="1084"/>
                      </a:cubicBezTo>
                      <a:cubicBezTo>
                        <a:pt x="282" y="1084"/>
                        <a:pt x="282" y="1084"/>
                        <a:pt x="282" y="1084"/>
                      </a:cubicBezTo>
                      <a:cubicBezTo>
                        <a:pt x="254" y="959"/>
                        <a:pt x="261" y="797"/>
                        <a:pt x="261" y="670"/>
                      </a:cubicBezTo>
                      <a:cubicBezTo>
                        <a:pt x="261" y="605"/>
                        <a:pt x="237" y="579"/>
                        <a:pt x="162" y="582"/>
                      </a:cubicBezTo>
                      <a:cubicBezTo>
                        <a:pt x="163" y="1084"/>
                        <a:pt x="163" y="1084"/>
                        <a:pt x="163" y="1084"/>
                      </a:cubicBezTo>
                      <a:lnTo>
                        <a:pt x="2" y="108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  <p:sp>
              <p:nvSpPr>
                <p:cNvPr id="39" name="Freeform 61">
                  <a:extLst>
                    <a:ext uri="{FF2B5EF4-FFF2-40B4-BE49-F238E27FC236}">
                      <a16:creationId xmlns:a16="http://schemas.microsoft.com/office/drawing/2014/main" id="{97162590-6B24-41CA-B160-023C067E5F68}"/>
                    </a:ext>
                  </a:extLst>
                </p:cNvPr>
                <p:cNvSpPr>
                  <a:spLocks noEditPoints="1"/>
                </p:cNvSpPr>
                <p:nvPr userDrawn="1"/>
              </p:nvSpPr>
              <p:spPr bwMode="auto">
                <a:xfrm>
                  <a:off x="11244263" y="6267450"/>
                  <a:ext cx="23813" cy="55562"/>
                </a:xfrm>
                <a:custGeom>
                  <a:avLst/>
                  <a:gdLst>
                    <a:gd name="T0" fmla="*/ 8 w 15"/>
                    <a:gd name="T1" fmla="*/ 21 h 35"/>
                    <a:gd name="T2" fmla="*/ 7 w 15"/>
                    <a:gd name="T3" fmla="*/ 7 h 35"/>
                    <a:gd name="T4" fmla="*/ 7 w 15"/>
                    <a:gd name="T5" fmla="*/ 7 h 35"/>
                    <a:gd name="T6" fmla="*/ 6 w 15"/>
                    <a:gd name="T7" fmla="*/ 21 h 35"/>
                    <a:gd name="T8" fmla="*/ 8 w 15"/>
                    <a:gd name="T9" fmla="*/ 21 h 35"/>
                    <a:gd name="T10" fmla="*/ 3 w 15"/>
                    <a:gd name="T11" fmla="*/ 0 h 35"/>
                    <a:gd name="T12" fmla="*/ 11 w 15"/>
                    <a:gd name="T13" fmla="*/ 0 h 35"/>
                    <a:gd name="T14" fmla="*/ 15 w 15"/>
                    <a:gd name="T15" fmla="*/ 35 h 35"/>
                    <a:gd name="T16" fmla="*/ 10 w 15"/>
                    <a:gd name="T17" fmla="*/ 35 h 35"/>
                    <a:gd name="T18" fmla="*/ 9 w 15"/>
                    <a:gd name="T19" fmla="*/ 26 h 35"/>
                    <a:gd name="T20" fmla="*/ 5 w 15"/>
                    <a:gd name="T21" fmla="*/ 26 h 35"/>
                    <a:gd name="T22" fmla="*/ 4 w 15"/>
                    <a:gd name="T23" fmla="*/ 35 h 35"/>
                    <a:gd name="T24" fmla="*/ 0 w 15"/>
                    <a:gd name="T25" fmla="*/ 35 h 35"/>
                    <a:gd name="T26" fmla="*/ 3 w 15"/>
                    <a:gd name="T27" fmla="*/ 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5" h="35">
                      <a:moveTo>
                        <a:pt x="8" y="21"/>
                      </a:moveTo>
                      <a:lnTo>
                        <a:pt x="7" y="7"/>
                      </a:lnTo>
                      <a:lnTo>
                        <a:pt x="7" y="7"/>
                      </a:lnTo>
                      <a:lnTo>
                        <a:pt x="6" y="21"/>
                      </a:lnTo>
                      <a:lnTo>
                        <a:pt x="8" y="21"/>
                      </a:lnTo>
                      <a:close/>
                      <a:moveTo>
                        <a:pt x="3" y="0"/>
                      </a:moveTo>
                      <a:lnTo>
                        <a:pt x="11" y="0"/>
                      </a:lnTo>
                      <a:lnTo>
                        <a:pt x="15" y="35"/>
                      </a:lnTo>
                      <a:lnTo>
                        <a:pt x="10" y="35"/>
                      </a:lnTo>
                      <a:lnTo>
                        <a:pt x="9" y="26"/>
                      </a:lnTo>
                      <a:lnTo>
                        <a:pt x="5" y="26"/>
                      </a:lnTo>
                      <a:lnTo>
                        <a:pt x="4" y="35"/>
                      </a:lnTo>
                      <a:lnTo>
                        <a:pt x="0" y="35"/>
                      </a:lnTo>
                      <a:lnTo>
                        <a:pt x="3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  <p:sp>
              <p:nvSpPr>
                <p:cNvPr id="40" name="Freeform 62">
                  <a:extLst>
                    <a:ext uri="{FF2B5EF4-FFF2-40B4-BE49-F238E27FC236}">
                      <a16:creationId xmlns:a16="http://schemas.microsoft.com/office/drawing/2014/main" id="{6D982886-8B54-4C99-A99B-E123EF4D3D52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1277600" y="6267450"/>
                  <a:ext cx="19050" cy="55562"/>
                </a:xfrm>
                <a:custGeom>
                  <a:avLst/>
                  <a:gdLst>
                    <a:gd name="T0" fmla="*/ 0 w 12"/>
                    <a:gd name="T1" fmla="*/ 35 h 35"/>
                    <a:gd name="T2" fmla="*/ 0 w 12"/>
                    <a:gd name="T3" fmla="*/ 0 h 35"/>
                    <a:gd name="T4" fmla="*/ 5 w 12"/>
                    <a:gd name="T5" fmla="*/ 0 h 35"/>
                    <a:gd name="T6" fmla="*/ 5 w 12"/>
                    <a:gd name="T7" fmla="*/ 30 h 35"/>
                    <a:gd name="T8" fmla="*/ 12 w 12"/>
                    <a:gd name="T9" fmla="*/ 30 h 35"/>
                    <a:gd name="T10" fmla="*/ 12 w 12"/>
                    <a:gd name="T11" fmla="*/ 35 h 35"/>
                    <a:gd name="T12" fmla="*/ 0 w 12"/>
                    <a:gd name="T13" fmla="*/ 35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2" h="35">
                      <a:moveTo>
                        <a:pt x="0" y="35"/>
                      </a:moveTo>
                      <a:lnTo>
                        <a:pt x="0" y="0"/>
                      </a:lnTo>
                      <a:lnTo>
                        <a:pt x="5" y="0"/>
                      </a:lnTo>
                      <a:lnTo>
                        <a:pt x="5" y="30"/>
                      </a:lnTo>
                      <a:lnTo>
                        <a:pt x="12" y="30"/>
                      </a:lnTo>
                      <a:lnTo>
                        <a:pt x="12" y="35"/>
                      </a:lnTo>
                      <a:lnTo>
                        <a:pt x="0" y="35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  <p:sp>
              <p:nvSpPr>
                <p:cNvPr id="41" name="Rectangle 63">
                  <a:extLst>
                    <a:ext uri="{FF2B5EF4-FFF2-40B4-BE49-F238E27FC236}">
                      <a16:creationId xmlns:a16="http://schemas.microsoft.com/office/drawing/2014/main" id="{7508C505-97CF-4CA3-AB2E-DF9D9CC7466F}"/>
                    </a:ext>
                  </a:extLst>
                </p:cNvPr>
                <p:cNvSpPr>
                  <a:spLocks noChangeArrowheads="1"/>
                </p:cNvSpPr>
                <p:nvPr userDrawn="1"/>
              </p:nvSpPr>
              <p:spPr bwMode="auto">
                <a:xfrm>
                  <a:off x="11304588" y="6267450"/>
                  <a:ext cx="7938" cy="55562"/>
                </a:xfrm>
                <a:prstGeom prst="rect">
                  <a:avLst/>
                </a:pr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  <p:sp>
              <p:nvSpPr>
                <p:cNvPr id="42" name="Freeform 64">
                  <a:extLst>
                    <a:ext uri="{FF2B5EF4-FFF2-40B4-BE49-F238E27FC236}">
                      <a16:creationId xmlns:a16="http://schemas.microsoft.com/office/drawing/2014/main" id="{0E1D7C64-F3A3-4644-9680-EE4F0C2D1FE6}"/>
                    </a:ext>
                  </a:extLst>
                </p:cNvPr>
                <p:cNvSpPr>
                  <a:spLocks noEditPoints="1"/>
                </p:cNvSpPr>
                <p:nvPr userDrawn="1"/>
              </p:nvSpPr>
              <p:spPr bwMode="auto">
                <a:xfrm>
                  <a:off x="11322050" y="6267450"/>
                  <a:ext cx="25400" cy="55562"/>
                </a:xfrm>
                <a:custGeom>
                  <a:avLst/>
                  <a:gdLst>
                    <a:gd name="T0" fmla="*/ 9 w 16"/>
                    <a:gd name="T1" fmla="*/ 21 h 35"/>
                    <a:gd name="T2" fmla="*/ 8 w 16"/>
                    <a:gd name="T3" fmla="*/ 7 h 35"/>
                    <a:gd name="T4" fmla="*/ 8 w 16"/>
                    <a:gd name="T5" fmla="*/ 7 h 35"/>
                    <a:gd name="T6" fmla="*/ 6 w 16"/>
                    <a:gd name="T7" fmla="*/ 21 h 35"/>
                    <a:gd name="T8" fmla="*/ 9 w 16"/>
                    <a:gd name="T9" fmla="*/ 21 h 35"/>
                    <a:gd name="T10" fmla="*/ 4 w 16"/>
                    <a:gd name="T11" fmla="*/ 0 h 35"/>
                    <a:gd name="T12" fmla="*/ 12 w 16"/>
                    <a:gd name="T13" fmla="*/ 0 h 35"/>
                    <a:gd name="T14" fmla="*/ 16 w 16"/>
                    <a:gd name="T15" fmla="*/ 35 h 35"/>
                    <a:gd name="T16" fmla="*/ 11 w 16"/>
                    <a:gd name="T17" fmla="*/ 35 h 35"/>
                    <a:gd name="T18" fmla="*/ 10 w 16"/>
                    <a:gd name="T19" fmla="*/ 25 h 35"/>
                    <a:gd name="T20" fmla="*/ 6 w 16"/>
                    <a:gd name="T21" fmla="*/ 25 h 35"/>
                    <a:gd name="T22" fmla="*/ 5 w 16"/>
                    <a:gd name="T23" fmla="*/ 35 h 35"/>
                    <a:gd name="T24" fmla="*/ 0 w 16"/>
                    <a:gd name="T25" fmla="*/ 35 h 35"/>
                    <a:gd name="T26" fmla="*/ 4 w 16"/>
                    <a:gd name="T27" fmla="*/ 0 h 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16" h="35">
                      <a:moveTo>
                        <a:pt x="9" y="21"/>
                      </a:moveTo>
                      <a:lnTo>
                        <a:pt x="8" y="7"/>
                      </a:lnTo>
                      <a:lnTo>
                        <a:pt x="8" y="7"/>
                      </a:lnTo>
                      <a:lnTo>
                        <a:pt x="6" y="21"/>
                      </a:lnTo>
                      <a:lnTo>
                        <a:pt x="9" y="21"/>
                      </a:lnTo>
                      <a:close/>
                      <a:moveTo>
                        <a:pt x="4" y="0"/>
                      </a:moveTo>
                      <a:lnTo>
                        <a:pt x="12" y="0"/>
                      </a:lnTo>
                      <a:lnTo>
                        <a:pt x="16" y="35"/>
                      </a:lnTo>
                      <a:lnTo>
                        <a:pt x="11" y="35"/>
                      </a:lnTo>
                      <a:lnTo>
                        <a:pt x="10" y="25"/>
                      </a:lnTo>
                      <a:lnTo>
                        <a:pt x="6" y="25"/>
                      </a:lnTo>
                      <a:lnTo>
                        <a:pt x="5" y="35"/>
                      </a:lnTo>
                      <a:lnTo>
                        <a:pt x="0" y="35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  <p:sp>
              <p:nvSpPr>
                <p:cNvPr id="43" name="Freeform 65">
                  <a:extLst>
                    <a:ext uri="{FF2B5EF4-FFF2-40B4-BE49-F238E27FC236}">
                      <a16:creationId xmlns:a16="http://schemas.microsoft.com/office/drawing/2014/main" id="{B004F6BF-6D7A-4479-B72E-3C6B93F6D513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1150600" y="6267450"/>
                  <a:ext cx="22225" cy="57150"/>
                </a:xfrm>
                <a:custGeom>
                  <a:avLst/>
                  <a:gdLst>
                    <a:gd name="T0" fmla="*/ 162 w 424"/>
                    <a:gd name="T1" fmla="*/ 196 h 1126"/>
                    <a:gd name="T2" fmla="*/ 212 w 424"/>
                    <a:gd name="T3" fmla="*/ 129 h 1126"/>
                    <a:gd name="T4" fmla="*/ 261 w 424"/>
                    <a:gd name="T5" fmla="*/ 196 h 1126"/>
                    <a:gd name="T6" fmla="*/ 261 w 424"/>
                    <a:gd name="T7" fmla="*/ 313 h 1126"/>
                    <a:gd name="T8" fmla="*/ 423 w 424"/>
                    <a:gd name="T9" fmla="*/ 313 h 1126"/>
                    <a:gd name="T10" fmla="*/ 422 w 424"/>
                    <a:gd name="T11" fmla="*/ 182 h 1126"/>
                    <a:gd name="T12" fmla="*/ 210 w 424"/>
                    <a:gd name="T13" fmla="*/ 0 h 1126"/>
                    <a:gd name="T14" fmla="*/ 1 w 424"/>
                    <a:gd name="T15" fmla="*/ 183 h 1126"/>
                    <a:gd name="T16" fmla="*/ 1 w 424"/>
                    <a:gd name="T17" fmla="*/ 338 h 1126"/>
                    <a:gd name="T18" fmla="*/ 262 w 424"/>
                    <a:gd name="T19" fmla="*/ 815 h 1126"/>
                    <a:gd name="T20" fmla="*/ 262 w 424"/>
                    <a:gd name="T21" fmla="*/ 930 h 1126"/>
                    <a:gd name="T22" fmla="*/ 214 w 424"/>
                    <a:gd name="T23" fmla="*/ 997 h 1126"/>
                    <a:gd name="T24" fmla="*/ 163 w 424"/>
                    <a:gd name="T25" fmla="*/ 930 h 1126"/>
                    <a:gd name="T26" fmla="*/ 163 w 424"/>
                    <a:gd name="T27" fmla="*/ 811 h 1126"/>
                    <a:gd name="T28" fmla="*/ 2 w 424"/>
                    <a:gd name="T29" fmla="*/ 811 h 1126"/>
                    <a:gd name="T30" fmla="*/ 2 w 424"/>
                    <a:gd name="T31" fmla="*/ 944 h 1126"/>
                    <a:gd name="T32" fmla="*/ 212 w 424"/>
                    <a:gd name="T33" fmla="*/ 1126 h 1126"/>
                    <a:gd name="T34" fmla="*/ 424 w 424"/>
                    <a:gd name="T35" fmla="*/ 943 h 1126"/>
                    <a:gd name="T36" fmla="*/ 423 w 424"/>
                    <a:gd name="T37" fmla="*/ 751 h 1126"/>
                    <a:gd name="T38" fmla="*/ 162 w 424"/>
                    <a:gd name="T39" fmla="*/ 330 h 1126"/>
                    <a:gd name="T40" fmla="*/ 162 w 424"/>
                    <a:gd name="T41" fmla="*/ 196 h 11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424" h="1126">
                      <a:moveTo>
                        <a:pt x="162" y="196"/>
                      </a:moveTo>
                      <a:cubicBezTo>
                        <a:pt x="162" y="142"/>
                        <a:pt x="179" y="129"/>
                        <a:pt x="212" y="129"/>
                      </a:cubicBezTo>
                      <a:cubicBezTo>
                        <a:pt x="244" y="129"/>
                        <a:pt x="261" y="141"/>
                        <a:pt x="261" y="196"/>
                      </a:cubicBezTo>
                      <a:cubicBezTo>
                        <a:pt x="261" y="313"/>
                        <a:pt x="261" y="313"/>
                        <a:pt x="261" y="313"/>
                      </a:cubicBezTo>
                      <a:cubicBezTo>
                        <a:pt x="423" y="313"/>
                        <a:pt x="423" y="313"/>
                        <a:pt x="423" y="313"/>
                      </a:cubicBezTo>
                      <a:cubicBezTo>
                        <a:pt x="422" y="182"/>
                        <a:pt x="422" y="182"/>
                        <a:pt x="422" y="182"/>
                      </a:cubicBezTo>
                      <a:cubicBezTo>
                        <a:pt x="422" y="41"/>
                        <a:pt x="311" y="0"/>
                        <a:pt x="210" y="0"/>
                      </a:cubicBezTo>
                      <a:cubicBezTo>
                        <a:pt x="111" y="0"/>
                        <a:pt x="0" y="41"/>
                        <a:pt x="1" y="183"/>
                      </a:cubicBezTo>
                      <a:cubicBezTo>
                        <a:pt x="1" y="338"/>
                        <a:pt x="1" y="338"/>
                        <a:pt x="1" y="338"/>
                      </a:cubicBezTo>
                      <a:cubicBezTo>
                        <a:pt x="1" y="515"/>
                        <a:pt x="262" y="663"/>
                        <a:pt x="262" y="815"/>
                      </a:cubicBezTo>
                      <a:cubicBezTo>
                        <a:pt x="262" y="930"/>
                        <a:pt x="262" y="930"/>
                        <a:pt x="262" y="930"/>
                      </a:cubicBezTo>
                      <a:cubicBezTo>
                        <a:pt x="262" y="984"/>
                        <a:pt x="246" y="997"/>
                        <a:pt x="214" y="997"/>
                      </a:cubicBezTo>
                      <a:cubicBezTo>
                        <a:pt x="180" y="997"/>
                        <a:pt x="164" y="985"/>
                        <a:pt x="163" y="930"/>
                      </a:cubicBezTo>
                      <a:cubicBezTo>
                        <a:pt x="163" y="811"/>
                        <a:pt x="163" y="811"/>
                        <a:pt x="163" y="811"/>
                      </a:cubicBezTo>
                      <a:cubicBezTo>
                        <a:pt x="2" y="811"/>
                        <a:pt x="2" y="811"/>
                        <a:pt x="2" y="811"/>
                      </a:cubicBezTo>
                      <a:cubicBezTo>
                        <a:pt x="2" y="944"/>
                        <a:pt x="2" y="944"/>
                        <a:pt x="2" y="944"/>
                      </a:cubicBezTo>
                      <a:cubicBezTo>
                        <a:pt x="2" y="1085"/>
                        <a:pt x="114" y="1126"/>
                        <a:pt x="212" y="1126"/>
                      </a:cubicBezTo>
                      <a:cubicBezTo>
                        <a:pt x="313" y="1126"/>
                        <a:pt x="424" y="1084"/>
                        <a:pt x="424" y="943"/>
                      </a:cubicBezTo>
                      <a:cubicBezTo>
                        <a:pt x="423" y="751"/>
                        <a:pt x="423" y="751"/>
                        <a:pt x="423" y="751"/>
                      </a:cubicBezTo>
                      <a:cubicBezTo>
                        <a:pt x="423" y="642"/>
                        <a:pt x="162" y="408"/>
                        <a:pt x="162" y="330"/>
                      </a:cubicBezTo>
                      <a:lnTo>
                        <a:pt x="162" y="19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</p:grpSp>
        </p:grp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849FA3E9-CF5D-4BEF-85F0-5DDEC2975279}"/>
                </a:ext>
              </a:extLst>
            </p:cNvPr>
            <p:cNvGrpSpPr/>
            <p:nvPr userDrawn="1"/>
          </p:nvGrpSpPr>
          <p:grpSpPr>
            <a:xfrm>
              <a:off x="8659287" y="6852230"/>
              <a:ext cx="697061" cy="320917"/>
              <a:chOff x="10072688" y="5965824"/>
              <a:chExt cx="741362" cy="341313"/>
            </a:xfrm>
          </p:grpSpPr>
          <p:sp>
            <p:nvSpPr>
              <p:cNvPr id="45" name="Freeform 69">
                <a:extLst>
                  <a:ext uri="{FF2B5EF4-FFF2-40B4-BE49-F238E27FC236}">
                    <a16:creationId xmlns:a16="http://schemas.microsoft.com/office/drawing/2014/main" id="{6456F101-40D8-4220-AAF7-A62C52D1DCE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0429875" y="6157912"/>
                <a:ext cx="66675" cy="66675"/>
              </a:xfrm>
              <a:custGeom>
                <a:avLst/>
                <a:gdLst>
                  <a:gd name="T0" fmla="*/ 33 w 42"/>
                  <a:gd name="T1" fmla="*/ 21 h 42"/>
                  <a:gd name="T2" fmla="*/ 32 w 42"/>
                  <a:gd name="T3" fmla="*/ 20 h 42"/>
                  <a:gd name="T4" fmla="*/ 33 w 42"/>
                  <a:gd name="T5" fmla="*/ 20 h 42"/>
                  <a:gd name="T6" fmla="*/ 39 w 42"/>
                  <a:gd name="T7" fmla="*/ 10 h 42"/>
                  <a:gd name="T8" fmla="*/ 28 w 42"/>
                  <a:gd name="T9" fmla="*/ 12 h 42"/>
                  <a:gd name="T10" fmla="*/ 27 w 42"/>
                  <a:gd name="T11" fmla="*/ 13 h 42"/>
                  <a:gd name="T12" fmla="*/ 27 w 42"/>
                  <a:gd name="T13" fmla="*/ 12 h 42"/>
                  <a:gd name="T14" fmla="*/ 23 w 42"/>
                  <a:gd name="T15" fmla="*/ 0 h 42"/>
                  <a:gd name="T16" fmla="*/ 18 w 42"/>
                  <a:gd name="T17" fmla="*/ 11 h 42"/>
                  <a:gd name="T18" fmla="*/ 18 w 42"/>
                  <a:gd name="T19" fmla="*/ 12 h 42"/>
                  <a:gd name="T20" fmla="*/ 17 w 42"/>
                  <a:gd name="T21" fmla="*/ 11 h 42"/>
                  <a:gd name="T22" fmla="*/ 6 w 42"/>
                  <a:gd name="T23" fmla="*/ 7 h 42"/>
                  <a:gd name="T24" fmla="*/ 11 w 42"/>
                  <a:gd name="T25" fmla="*/ 18 h 42"/>
                  <a:gd name="T26" fmla="*/ 11 w 42"/>
                  <a:gd name="T27" fmla="*/ 19 h 42"/>
                  <a:gd name="T28" fmla="*/ 11 w 42"/>
                  <a:gd name="T29" fmla="*/ 19 h 42"/>
                  <a:gd name="T30" fmla="*/ 0 w 42"/>
                  <a:gd name="T31" fmla="*/ 25 h 42"/>
                  <a:gd name="T32" fmla="*/ 12 w 42"/>
                  <a:gd name="T33" fmla="*/ 28 h 42"/>
                  <a:gd name="T34" fmla="*/ 13 w 42"/>
                  <a:gd name="T35" fmla="*/ 28 h 42"/>
                  <a:gd name="T36" fmla="*/ 12 w 42"/>
                  <a:gd name="T37" fmla="*/ 29 h 42"/>
                  <a:gd name="T38" fmla="*/ 11 w 42"/>
                  <a:gd name="T39" fmla="*/ 36 h 42"/>
                  <a:gd name="T40" fmla="*/ 11 w 42"/>
                  <a:gd name="T41" fmla="*/ 41 h 42"/>
                  <a:gd name="T42" fmla="*/ 21 w 42"/>
                  <a:gd name="T43" fmla="*/ 33 h 42"/>
                  <a:gd name="T44" fmla="*/ 29 w 42"/>
                  <a:gd name="T45" fmla="*/ 42 h 42"/>
                  <a:gd name="T46" fmla="*/ 29 w 42"/>
                  <a:gd name="T47" fmla="*/ 36 h 42"/>
                  <a:gd name="T48" fmla="*/ 29 w 42"/>
                  <a:gd name="T49" fmla="*/ 30 h 42"/>
                  <a:gd name="T50" fmla="*/ 29 w 42"/>
                  <a:gd name="T51" fmla="*/ 29 h 42"/>
                  <a:gd name="T52" fmla="*/ 30 w 42"/>
                  <a:gd name="T53" fmla="*/ 29 h 42"/>
                  <a:gd name="T54" fmla="*/ 42 w 42"/>
                  <a:gd name="T55" fmla="*/ 28 h 42"/>
                  <a:gd name="T56" fmla="*/ 33 w 42"/>
                  <a:gd name="T57" fmla="*/ 21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42" h="42">
                    <a:moveTo>
                      <a:pt x="33" y="21"/>
                    </a:moveTo>
                    <a:lnTo>
                      <a:pt x="32" y="20"/>
                    </a:lnTo>
                    <a:lnTo>
                      <a:pt x="33" y="20"/>
                    </a:lnTo>
                    <a:lnTo>
                      <a:pt x="39" y="10"/>
                    </a:lnTo>
                    <a:lnTo>
                      <a:pt x="28" y="12"/>
                    </a:lnTo>
                    <a:lnTo>
                      <a:pt x="27" y="13"/>
                    </a:lnTo>
                    <a:lnTo>
                      <a:pt x="27" y="12"/>
                    </a:lnTo>
                    <a:lnTo>
                      <a:pt x="23" y="0"/>
                    </a:lnTo>
                    <a:lnTo>
                      <a:pt x="18" y="11"/>
                    </a:lnTo>
                    <a:lnTo>
                      <a:pt x="18" y="12"/>
                    </a:lnTo>
                    <a:lnTo>
                      <a:pt x="17" y="11"/>
                    </a:lnTo>
                    <a:lnTo>
                      <a:pt x="6" y="7"/>
                    </a:lnTo>
                    <a:lnTo>
                      <a:pt x="11" y="18"/>
                    </a:lnTo>
                    <a:lnTo>
                      <a:pt x="11" y="19"/>
                    </a:lnTo>
                    <a:lnTo>
                      <a:pt x="11" y="19"/>
                    </a:lnTo>
                    <a:lnTo>
                      <a:pt x="0" y="25"/>
                    </a:lnTo>
                    <a:lnTo>
                      <a:pt x="12" y="28"/>
                    </a:lnTo>
                    <a:lnTo>
                      <a:pt x="13" y="28"/>
                    </a:lnTo>
                    <a:lnTo>
                      <a:pt x="12" y="29"/>
                    </a:lnTo>
                    <a:lnTo>
                      <a:pt x="11" y="36"/>
                    </a:lnTo>
                    <a:lnTo>
                      <a:pt x="11" y="41"/>
                    </a:lnTo>
                    <a:lnTo>
                      <a:pt x="21" y="33"/>
                    </a:lnTo>
                    <a:lnTo>
                      <a:pt x="29" y="42"/>
                    </a:lnTo>
                    <a:lnTo>
                      <a:pt x="29" y="36"/>
                    </a:lnTo>
                    <a:lnTo>
                      <a:pt x="29" y="30"/>
                    </a:lnTo>
                    <a:lnTo>
                      <a:pt x="29" y="29"/>
                    </a:lnTo>
                    <a:lnTo>
                      <a:pt x="30" y="29"/>
                    </a:lnTo>
                    <a:lnTo>
                      <a:pt x="42" y="28"/>
                    </a:lnTo>
                    <a:lnTo>
                      <a:pt x="33" y="21"/>
                    </a:lnTo>
                    <a:close/>
                  </a:path>
                </a:pathLst>
              </a:custGeom>
              <a:solidFill>
                <a:srgbClr val="C91E57"/>
              </a:solidFill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AU"/>
              </a:p>
            </p:txBody>
          </p:sp>
          <p:grpSp>
            <p:nvGrpSpPr>
              <p:cNvPr id="46" name="Group 45">
                <a:extLst>
                  <a:ext uri="{FF2B5EF4-FFF2-40B4-BE49-F238E27FC236}">
                    <a16:creationId xmlns:a16="http://schemas.microsoft.com/office/drawing/2014/main" id="{5D87F739-795B-45D4-A26A-CA3ED742F050}"/>
                  </a:ext>
                </a:extLst>
              </p:cNvPr>
              <p:cNvGrpSpPr/>
              <p:nvPr userDrawn="1"/>
            </p:nvGrpSpPr>
            <p:grpSpPr>
              <a:xfrm>
                <a:off x="10072688" y="5965824"/>
                <a:ext cx="741362" cy="341313"/>
                <a:chOff x="10072688" y="5965824"/>
                <a:chExt cx="741362" cy="341313"/>
              </a:xfrm>
              <a:solidFill>
                <a:srgbClr val="253D8C"/>
              </a:solidFill>
            </p:grpSpPr>
            <p:sp>
              <p:nvSpPr>
                <p:cNvPr id="47" name="Freeform 70">
                  <a:extLst>
                    <a:ext uri="{FF2B5EF4-FFF2-40B4-BE49-F238E27FC236}">
                      <a16:creationId xmlns:a16="http://schemas.microsoft.com/office/drawing/2014/main" id="{C646A165-EEAB-401D-A173-13CBDCF2B943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461625" y="6213474"/>
                  <a:ext cx="1587" cy="0"/>
                </a:xfrm>
                <a:custGeom>
                  <a:avLst/>
                  <a:gdLst>
                    <a:gd name="T0" fmla="*/ 0 w 59"/>
                    <a:gd name="T1" fmla="*/ 0 h 2"/>
                    <a:gd name="T2" fmla="*/ 7 w 59"/>
                    <a:gd name="T3" fmla="*/ 0 h 2"/>
                    <a:gd name="T4" fmla="*/ 59 w 59"/>
                    <a:gd name="T5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9" h="2">
                      <a:moveTo>
                        <a:pt x="0" y="0"/>
                      </a:moveTo>
                      <a:cubicBezTo>
                        <a:pt x="2" y="0"/>
                        <a:pt x="4" y="0"/>
                        <a:pt x="7" y="0"/>
                      </a:cubicBezTo>
                      <a:cubicBezTo>
                        <a:pt x="25" y="0"/>
                        <a:pt x="42" y="1"/>
                        <a:pt x="59" y="2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  <p:sp>
              <p:nvSpPr>
                <p:cNvPr id="48" name="Freeform 71">
                  <a:extLst>
                    <a:ext uri="{FF2B5EF4-FFF2-40B4-BE49-F238E27FC236}">
                      <a16:creationId xmlns:a16="http://schemas.microsoft.com/office/drawing/2014/main" id="{BF230FEE-DC2F-45B6-AC70-9B5D04F8DFF1}"/>
                    </a:ext>
                  </a:extLst>
                </p:cNvPr>
                <p:cNvSpPr>
                  <a:spLocks noEditPoints="1"/>
                </p:cNvSpPr>
                <p:nvPr userDrawn="1"/>
              </p:nvSpPr>
              <p:spPr bwMode="auto">
                <a:xfrm>
                  <a:off x="10412413" y="6213474"/>
                  <a:ext cx="96837" cy="93663"/>
                </a:xfrm>
                <a:custGeom>
                  <a:avLst/>
                  <a:gdLst>
                    <a:gd name="T0" fmla="*/ 2473 w 3674"/>
                    <a:gd name="T1" fmla="*/ 2595 h 3458"/>
                    <a:gd name="T2" fmla="*/ 1917 w 3674"/>
                    <a:gd name="T3" fmla="*/ 3032 h 3458"/>
                    <a:gd name="T4" fmla="*/ 1260 w 3674"/>
                    <a:gd name="T5" fmla="*/ 2471 h 3458"/>
                    <a:gd name="T6" fmla="*/ 1103 w 3674"/>
                    <a:gd name="T7" fmla="*/ 1536 h 3458"/>
                    <a:gd name="T8" fmla="*/ 1217 w 3674"/>
                    <a:gd name="T9" fmla="*/ 853 h 3458"/>
                    <a:gd name="T10" fmla="*/ 1757 w 3674"/>
                    <a:gd name="T11" fmla="*/ 427 h 3458"/>
                    <a:gd name="T12" fmla="*/ 2429 w 3674"/>
                    <a:gd name="T13" fmla="*/ 996 h 3458"/>
                    <a:gd name="T14" fmla="*/ 2571 w 3674"/>
                    <a:gd name="T15" fmla="*/ 1933 h 3458"/>
                    <a:gd name="T16" fmla="*/ 2473 w 3674"/>
                    <a:gd name="T17" fmla="*/ 2595 h 3458"/>
                    <a:gd name="T18" fmla="*/ 2473 w 3674"/>
                    <a:gd name="T19" fmla="*/ 2595 h 3458"/>
                    <a:gd name="T20" fmla="*/ 3144 w 3674"/>
                    <a:gd name="T21" fmla="*/ 429 h 3458"/>
                    <a:gd name="T22" fmla="*/ 2508 w 3674"/>
                    <a:gd name="T23" fmla="*/ 89 h 3458"/>
                    <a:gd name="T24" fmla="*/ 2503 w 3674"/>
                    <a:gd name="T25" fmla="*/ 526 h 3458"/>
                    <a:gd name="T26" fmla="*/ 2502 w 3674"/>
                    <a:gd name="T27" fmla="*/ 655 h 3458"/>
                    <a:gd name="T28" fmla="*/ 2415 w 3674"/>
                    <a:gd name="T29" fmla="*/ 560 h 3458"/>
                    <a:gd name="T30" fmla="*/ 1903 w 3674"/>
                    <a:gd name="T31" fmla="*/ 3 h 3458"/>
                    <a:gd name="T32" fmla="*/ 1851 w 3674"/>
                    <a:gd name="T33" fmla="*/ 0 h 3458"/>
                    <a:gd name="T34" fmla="*/ 1844 w 3674"/>
                    <a:gd name="T35" fmla="*/ 1 h 3458"/>
                    <a:gd name="T36" fmla="*/ 1252 w 3674"/>
                    <a:gd name="T37" fmla="*/ 464 h 3458"/>
                    <a:gd name="T38" fmla="*/ 1151 w 3674"/>
                    <a:gd name="T39" fmla="*/ 544 h 3458"/>
                    <a:gd name="T40" fmla="*/ 1171 w 3674"/>
                    <a:gd name="T41" fmla="*/ 417 h 3458"/>
                    <a:gd name="T42" fmla="*/ 1222 w 3674"/>
                    <a:gd name="T43" fmla="*/ 90 h 3458"/>
                    <a:gd name="T44" fmla="*/ 1 w 3674"/>
                    <a:gd name="T45" fmla="*/ 1723 h 3458"/>
                    <a:gd name="T46" fmla="*/ 529 w 3674"/>
                    <a:gd name="T47" fmla="*/ 3019 h 3458"/>
                    <a:gd name="T48" fmla="*/ 1858 w 3674"/>
                    <a:gd name="T49" fmla="*/ 3457 h 3458"/>
                    <a:gd name="T50" fmla="*/ 3180 w 3674"/>
                    <a:gd name="T51" fmla="*/ 2989 h 3458"/>
                    <a:gd name="T52" fmla="*/ 3673 w 3674"/>
                    <a:gd name="T53" fmla="*/ 1751 h 3458"/>
                    <a:gd name="T54" fmla="*/ 3146 w 3674"/>
                    <a:gd name="T55" fmla="*/ 431 h 3458"/>
                    <a:gd name="T56" fmla="*/ 3145 w 3674"/>
                    <a:gd name="T57" fmla="*/ 430 h 345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674" h="3458">
                      <a:moveTo>
                        <a:pt x="2473" y="2595"/>
                      </a:moveTo>
                      <a:cubicBezTo>
                        <a:pt x="2383" y="2835"/>
                        <a:pt x="2188" y="3031"/>
                        <a:pt x="1917" y="3032"/>
                      </a:cubicBezTo>
                      <a:cubicBezTo>
                        <a:pt x="1597" y="3032"/>
                        <a:pt x="1371" y="2747"/>
                        <a:pt x="1260" y="2471"/>
                      </a:cubicBezTo>
                      <a:cubicBezTo>
                        <a:pt x="1144" y="2186"/>
                        <a:pt x="1103" y="1846"/>
                        <a:pt x="1103" y="1536"/>
                      </a:cubicBezTo>
                      <a:cubicBezTo>
                        <a:pt x="1103" y="1315"/>
                        <a:pt x="1127" y="1059"/>
                        <a:pt x="1217" y="853"/>
                      </a:cubicBezTo>
                      <a:cubicBezTo>
                        <a:pt x="1317" y="633"/>
                        <a:pt x="1496" y="428"/>
                        <a:pt x="1757" y="427"/>
                      </a:cubicBezTo>
                      <a:cubicBezTo>
                        <a:pt x="2082" y="426"/>
                        <a:pt x="2319" y="721"/>
                        <a:pt x="2429" y="996"/>
                      </a:cubicBezTo>
                      <a:cubicBezTo>
                        <a:pt x="2541" y="1287"/>
                        <a:pt x="2570" y="1623"/>
                        <a:pt x="2571" y="1933"/>
                      </a:cubicBezTo>
                      <a:cubicBezTo>
                        <a:pt x="2572" y="2148"/>
                        <a:pt x="2553" y="2394"/>
                        <a:pt x="2473" y="2595"/>
                      </a:cubicBezTo>
                      <a:cubicBezTo>
                        <a:pt x="2479" y="2579"/>
                        <a:pt x="2479" y="2579"/>
                        <a:pt x="2473" y="2595"/>
                      </a:cubicBezTo>
                      <a:moveTo>
                        <a:pt x="3144" y="429"/>
                      </a:moveTo>
                      <a:cubicBezTo>
                        <a:pt x="2966" y="264"/>
                        <a:pt x="2743" y="156"/>
                        <a:pt x="2508" y="89"/>
                      </a:cubicBezTo>
                      <a:cubicBezTo>
                        <a:pt x="2503" y="526"/>
                        <a:pt x="2503" y="526"/>
                        <a:pt x="2503" y="526"/>
                      </a:cubicBezTo>
                      <a:cubicBezTo>
                        <a:pt x="2502" y="655"/>
                        <a:pt x="2502" y="655"/>
                        <a:pt x="2502" y="655"/>
                      </a:cubicBezTo>
                      <a:cubicBezTo>
                        <a:pt x="2415" y="560"/>
                        <a:pt x="2415" y="560"/>
                        <a:pt x="2415" y="560"/>
                      </a:cubicBezTo>
                      <a:cubicBezTo>
                        <a:pt x="1903" y="3"/>
                        <a:pt x="1903" y="3"/>
                        <a:pt x="1903" y="3"/>
                      </a:cubicBezTo>
                      <a:cubicBezTo>
                        <a:pt x="1886" y="2"/>
                        <a:pt x="1868" y="0"/>
                        <a:pt x="1851" y="0"/>
                      </a:cubicBezTo>
                      <a:cubicBezTo>
                        <a:pt x="1849" y="0"/>
                        <a:pt x="1847" y="1"/>
                        <a:pt x="1844" y="1"/>
                      </a:cubicBezTo>
                      <a:cubicBezTo>
                        <a:pt x="1252" y="464"/>
                        <a:pt x="1252" y="464"/>
                        <a:pt x="1252" y="464"/>
                      </a:cubicBezTo>
                      <a:cubicBezTo>
                        <a:pt x="1151" y="544"/>
                        <a:pt x="1151" y="544"/>
                        <a:pt x="1151" y="544"/>
                      </a:cubicBezTo>
                      <a:cubicBezTo>
                        <a:pt x="1171" y="417"/>
                        <a:pt x="1171" y="417"/>
                        <a:pt x="1171" y="417"/>
                      </a:cubicBezTo>
                      <a:cubicBezTo>
                        <a:pt x="1222" y="90"/>
                        <a:pt x="1222" y="90"/>
                        <a:pt x="1222" y="90"/>
                      </a:cubicBezTo>
                      <a:cubicBezTo>
                        <a:pt x="503" y="301"/>
                        <a:pt x="0" y="877"/>
                        <a:pt x="1" y="1723"/>
                      </a:cubicBezTo>
                      <a:cubicBezTo>
                        <a:pt x="2" y="2204"/>
                        <a:pt x="168" y="2689"/>
                        <a:pt x="529" y="3019"/>
                      </a:cubicBezTo>
                      <a:cubicBezTo>
                        <a:pt x="876" y="3334"/>
                        <a:pt x="1397" y="3458"/>
                        <a:pt x="1858" y="3457"/>
                      </a:cubicBezTo>
                      <a:cubicBezTo>
                        <a:pt x="2314" y="3457"/>
                        <a:pt x="2840" y="3305"/>
                        <a:pt x="3180" y="2989"/>
                      </a:cubicBezTo>
                      <a:cubicBezTo>
                        <a:pt x="3515" y="2678"/>
                        <a:pt x="3674" y="2201"/>
                        <a:pt x="3673" y="1751"/>
                      </a:cubicBezTo>
                      <a:cubicBezTo>
                        <a:pt x="3672" y="1266"/>
                        <a:pt x="3512" y="766"/>
                        <a:pt x="3146" y="431"/>
                      </a:cubicBezTo>
                      <a:cubicBezTo>
                        <a:pt x="3145" y="430"/>
                        <a:pt x="3145" y="430"/>
                        <a:pt x="3145" y="430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  <p:sp>
              <p:nvSpPr>
                <p:cNvPr id="49" name="Freeform 72">
                  <a:extLst>
                    <a:ext uri="{FF2B5EF4-FFF2-40B4-BE49-F238E27FC236}">
                      <a16:creationId xmlns:a16="http://schemas.microsoft.com/office/drawing/2014/main" id="{EF73DB6E-1EB3-4863-ADB3-ADC43292D382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199688" y="6003924"/>
                  <a:ext cx="239712" cy="211138"/>
                </a:xfrm>
                <a:custGeom>
                  <a:avLst/>
                  <a:gdLst>
                    <a:gd name="T0" fmla="*/ 8167 w 9044"/>
                    <a:gd name="T1" fmla="*/ 4874 h 7906"/>
                    <a:gd name="T2" fmla="*/ 9044 w 9044"/>
                    <a:gd name="T3" fmla="*/ 0 h 7906"/>
                    <a:gd name="T4" fmla="*/ 8167 w 9044"/>
                    <a:gd name="T5" fmla="*/ 4874 h 79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9044" h="7906">
                      <a:moveTo>
                        <a:pt x="8167" y="4874"/>
                      </a:moveTo>
                      <a:cubicBezTo>
                        <a:pt x="3978" y="7906"/>
                        <a:pt x="0" y="5631"/>
                        <a:pt x="9044" y="0"/>
                      </a:cubicBezTo>
                      <a:cubicBezTo>
                        <a:pt x="2818" y="5081"/>
                        <a:pt x="4958" y="5863"/>
                        <a:pt x="8167" y="4874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  <p:sp>
              <p:nvSpPr>
                <p:cNvPr id="50" name="Freeform 73">
                  <a:extLst>
                    <a:ext uri="{FF2B5EF4-FFF2-40B4-BE49-F238E27FC236}">
                      <a16:creationId xmlns:a16="http://schemas.microsoft.com/office/drawing/2014/main" id="{6DF1A974-1059-4CF8-B295-E7B129EB4298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409238" y="5965824"/>
                  <a:ext cx="239712" cy="211138"/>
                </a:xfrm>
                <a:custGeom>
                  <a:avLst/>
                  <a:gdLst>
                    <a:gd name="T0" fmla="*/ 878 w 9044"/>
                    <a:gd name="T1" fmla="*/ 3032 h 7905"/>
                    <a:gd name="T2" fmla="*/ 0 w 9044"/>
                    <a:gd name="T3" fmla="*/ 7905 h 7905"/>
                    <a:gd name="T4" fmla="*/ 878 w 9044"/>
                    <a:gd name="T5" fmla="*/ 3032 h 79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9044" h="7905">
                      <a:moveTo>
                        <a:pt x="878" y="3032"/>
                      </a:moveTo>
                      <a:cubicBezTo>
                        <a:pt x="5067" y="0"/>
                        <a:pt x="9044" y="2276"/>
                        <a:pt x="0" y="7905"/>
                      </a:cubicBezTo>
                      <a:cubicBezTo>
                        <a:pt x="6227" y="2825"/>
                        <a:pt x="4087" y="2044"/>
                        <a:pt x="878" y="3032"/>
                      </a:cubicBezTo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  <p:sp>
              <p:nvSpPr>
                <p:cNvPr id="51" name="Freeform 74">
                  <a:extLst>
                    <a:ext uri="{FF2B5EF4-FFF2-40B4-BE49-F238E27FC236}">
                      <a16:creationId xmlns:a16="http://schemas.microsoft.com/office/drawing/2014/main" id="{94E07220-8246-464D-949F-04217169073D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072688" y="6194424"/>
                  <a:ext cx="106362" cy="112713"/>
                </a:xfrm>
                <a:custGeom>
                  <a:avLst/>
                  <a:gdLst>
                    <a:gd name="T0" fmla="*/ 3525 w 3994"/>
                    <a:gd name="T1" fmla="*/ 4224 h 4246"/>
                    <a:gd name="T2" fmla="*/ 3323 w 3994"/>
                    <a:gd name="T3" fmla="*/ 4205 h 4246"/>
                    <a:gd name="T4" fmla="*/ 2583 w 3994"/>
                    <a:gd name="T5" fmla="*/ 4244 h 4246"/>
                    <a:gd name="T6" fmla="*/ 794 w 3994"/>
                    <a:gd name="T7" fmla="*/ 3697 h 4246"/>
                    <a:gd name="T8" fmla="*/ 1 w 3994"/>
                    <a:gd name="T9" fmla="*/ 1954 h 4246"/>
                    <a:gd name="T10" fmla="*/ 604 w 3994"/>
                    <a:gd name="T11" fmla="*/ 532 h 4246"/>
                    <a:gd name="T12" fmla="*/ 2127 w 3994"/>
                    <a:gd name="T13" fmla="*/ 57 h 4246"/>
                    <a:gd name="T14" fmla="*/ 2617 w 3994"/>
                    <a:gd name="T15" fmla="*/ 87 h 4246"/>
                    <a:gd name="T16" fmla="*/ 2997 w 3994"/>
                    <a:gd name="T17" fmla="*/ 124 h 4246"/>
                    <a:gd name="T18" fmla="*/ 3235 w 3994"/>
                    <a:gd name="T19" fmla="*/ 0 h 4246"/>
                    <a:gd name="T20" fmla="*/ 3519 w 3994"/>
                    <a:gd name="T21" fmla="*/ 1157 h 4246"/>
                    <a:gd name="T22" fmla="*/ 3470 w 3994"/>
                    <a:gd name="T23" fmla="*/ 1176 h 4246"/>
                    <a:gd name="T24" fmla="*/ 2128 w 3994"/>
                    <a:gd name="T25" fmla="*/ 376 h 4246"/>
                    <a:gd name="T26" fmla="*/ 1125 w 3994"/>
                    <a:gd name="T27" fmla="*/ 788 h 4246"/>
                    <a:gd name="T28" fmla="*/ 735 w 3994"/>
                    <a:gd name="T29" fmla="*/ 1909 h 4246"/>
                    <a:gd name="T30" fmla="*/ 2582 w 3994"/>
                    <a:gd name="T31" fmla="*/ 3926 h 4246"/>
                    <a:gd name="T32" fmla="*/ 3933 w 3994"/>
                    <a:gd name="T33" fmla="*/ 2968 h 4246"/>
                    <a:gd name="T34" fmla="*/ 3994 w 3994"/>
                    <a:gd name="T35" fmla="*/ 2992 h 4246"/>
                    <a:gd name="T36" fmla="*/ 3525 w 3994"/>
                    <a:gd name="T37" fmla="*/ 4224 h 42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3994" h="4246">
                      <a:moveTo>
                        <a:pt x="3525" y="4224"/>
                      </a:moveTo>
                      <a:cubicBezTo>
                        <a:pt x="3464" y="4193"/>
                        <a:pt x="3390" y="4199"/>
                        <a:pt x="3323" y="4205"/>
                      </a:cubicBezTo>
                      <a:cubicBezTo>
                        <a:pt x="2583" y="4244"/>
                        <a:pt x="2583" y="4244"/>
                        <a:pt x="2583" y="4244"/>
                      </a:cubicBezTo>
                      <a:cubicBezTo>
                        <a:pt x="1940" y="4246"/>
                        <a:pt x="1297" y="4112"/>
                        <a:pt x="794" y="3697"/>
                      </a:cubicBezTo>
                      <a:cubicBezTo>
                        <a:pt x="267" y="3263"/>
                        <a:pt x="3" y="2627"/>
                        <a:pt x="1" y="1954"/>
                      </a:cubicBezTo>
                      <a:cubicBezTo>
                        <a:pt x="0" y="1421"/>
                        <a:pt x="189" y="882"/>
                        <a:pt x="604" y="532"/>
                      </a:cubicBezTo>
                      <a:cubicBezTo>
                        <a:pt x="1045" y="170"/>
                        <a:pt x="1576" y="59"/>
                        <a:pt x="2127" y="57"/>
                      </a:cubicBezTo>
                      <a:cubicBezTo>
                        <a:pt x="2305" y="57"/>
                        <a:pt x="2471" y="76"/>
                        <a:pt x="2617" y="87"/>
                      </a:cubicBezTo>
                      <a:cubicBezTo>
                        <a:pt x="2764" y="106"/>
                        <a:pt x="2893" y="124"/>
                        <a:pt x="2997" y="124"/>
                      </a:cubicBezTo>
                      <a:cubicBezTo>
                        <a:pt x="3095" y="124"/>
                        <a:pt x="3193" y="92"/>
                        <a:pt x="3235" y="0"/>
                      </a:cubicBezTo>
                      <a:cubicBezTo>
                        <a:pt x="3519" y="1157"/>
                        <a:pt x="3519" y="1157"/>
                        <a:pt x="3519" y="1157"/>
                      </a:cubicBezTo>
                      <a:cubicBezTo>
                        <a:pt x="3470" y="1176"/>
                        <a:pt x="3470" y="1176"/>
                        <a:pt x="3470" y="1176"/>
                      </a:cubicBezTo>
                      <a:cubicBezTo>
                        <a:pt x="3242" y="643"/>
                        <a:pt x="2685" y="375"/>
                        <a:pt x="2128" y="376"/>
                      </a:cubicBezTo>
                      <a:cubicBezTo>
                        <a:pt x="1724" y="377"/>
                        <a:pt x="1400" y="470"/>
                        <a:pt x="1125" y="788"/>
                      </a:cubicBezTo>
                      <a:cubicBezTo>
                        <a:pt x="863" y="1095"/>
                        <a:pt x="735" y="1506"/>
                        <a:pt x="735" y="1909"/>
                      </a:cubicBezTo>
                      <a:cubicBezTo>
                        <a:pt x="738" y="2974"/>
                        <a:pt x="1462" y="3928"/>
                        <a:pt x="2582" y="3926"/>
                      </a:cubicBezTo>
                      <a:cubicBezTo>
                        <a:pt x="3231" y="3924"/>
                        <a:pt x="3671" y="3538"/>
                        <a:pt x="3933" y="2968"/>
                      </a:cubicBezTo>
                      <a:cubicBezTo>
                        <a:pt x="3994" y="2992"/>
                        <a:pt x="3994" y="2992"/>
                        <a:pt x="3994" y="2992"/>
                      </a:cubicBezTo>
                      <a:lnTo>
                        <a:pt x="3525" y="422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  <p:sp>
              <p:nvSpPr>
                <p:cNvPr id="52" name="Freeform 75">
                  <a:extLst>
                    <a:ext uri="{FF2B5EF4-FFF2-40B4-BE49-F238E27FC236}">
                      <a16:creationId xmlns:a16="http://schemas.microsoft.com/office/drawing/2014/main" id="{DE0EC14A-B7FA-4E59-938E-E85A86EB0011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177463" y="6216649"/>
                  <a:ext cx="31750" cy="88900"/>
                </a:xfrm>
                <a:custGeom>
                  <a:avLst/>
                  <a:gdLst>
                    <a:gd name="T0" fmla="*/ 881 w 1208"/>
                    <a:gd name="T1" fmla="*/ 2641 h 3299"/>
                    <a:gd name="T2" fmla="*/ 1208 w 1208"/>
                    <a:gd name="T3" fmla="*/ 3251 h 3299"/>
                    <a:gd name="T4" fmla="*/ 1208 w 1208"/>
                    <a:gd name="T5" fmla="*/ 3296 h 3299"/>
                    <a:gd name="T6" fmla="*/ 6 w 1208"/>
                    <a:gd name="T7" fmla="*/ 3299 h 3299"/>
                    <a:gd name="T8" fmla="*/ 6 w 1208"/>
                    <a:gd name="T9" fmla="*/ 3253 h 3299"/>
                    <a:gd name="T10" fmla="*/ 330 w 1208"/>
                    <a:gd name="T11" fmla="*/ 2677 h 3299"/>
                    <a:gd name="T12" fmla="*/ 326 w 1208"/>
                    <a:gd name="T13" fmla="*/ 658 h 3299"/>
                    <a:gd name="T14" fmla="*/ 0 w 1208"/>
                    <a:gd name="T15" fmla="*/ 48 h 3299"/>
                    <a:gd name="T16" fmla="*/ 0 w 1208"/>
                    <a:gd name="T17" fmla="*/ 3 h 3299"/>
                    <a:gd name="T18" fmla="*/ 1202 w 1208"/>
                    <a:gd name="T19" fmla="*/ 0 h 3299"/>
                    <a:gd name="T20" fmla="*/ 1202 w 1208"/>
                    <a:gd name="T21" fmla="*/ 45 h 3299"/>
                    <a:gd name="T22" fmla="*/ 877 w 1208"/>
                    <a:gd name="T23" fmla="*/ 627 h 3299"/>
                    <a:gd name="T24" fmla="*/ 881 w 1208"/>
                    <a:gd name="T25" fmla="*/ 2641 h 32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208" h="3299">
                      <a:moveTo>
                        <a:pt x="881" y="2641"/>
                      </a:moveTo>
                      <a:cubicBezTo>
                        <a:pt x="882" y="2916"/>
                        <a:pt x="888" y="3207"/>
                        <a:pt x="1208" y="3251"/>
                      </a:cubicBezTo>
                      <a:cubicBezTo>
                        <a:pt x="1208" y="3296"/>
                        <a:pt x="1208" y="3296"/>
                        <a:pt x="1208" y="3296"/>
                      </a:cubicBezTo>
                      <a:cubicBezTo>
                        <a:pt x="6" y="3299"/>
                        <a:pt x="6" y="3299"/>
                        <a:pt x="6" y="3299"/>
                      </a:cubicBezTo>
                      <a:cubicBezTo>
                        <a:pt x="6" y="3253"/>
                        <a:pt x="6" y="3253"/>
                        <a:pt x="6" y="3253"/>
                      </a:cubicBezTo>
                      <a:cubicBezTo>
                        <a:pt x="326" y="3213"/>
                        <a:pt x="331" y="2952"/>
                        <a:pt x="330" y="2677"/>
                      </a:cubicBezTo>
                      <a:cubicBezTo>
                        <a:pt x="326" y="658"/>
                        <a:pt x="326" y="658"/>
                        <a:pt x="326" y="658"/>
                      </a:cubicBezTo>
                      <a:cubicBezTo>
                        <a:pt x="326" y="383"/>
                        <a:pt x="320" y="92"/>
                        <a:pt x="0" y="48"/>
                      </a:cubicBezTo>
                      <a:cubicBezTo>
                        <a:pt x="0" y="3"/>
                        <a:pt x="0" y="3"/>
                        <a:pt x="0" y="3"/>
                      </a:cubicBezTo>
                      <a:cubicBezTo>
                        <a:pt x="1202" y="0"/>
                        <a:pt x="1202" y="0"/>
                        <a:pt x="1202" y="0"/>
                      </a:cubicBezTo>
                      <a:cubicBezTo>
                        <a:pt x="1202" y="45"/>
                        <a:pt x="1202" y="45"/>
                        <a:pt x="1202" y="45"/>
                      </a:cubicBezTo>
                      <a:cubicBezTo>
                        <a:pt x="881" y="95"/>
                        <a:pt x="877" y="351"/>
                        <a:pt x="877" y="627"/>
                      </a:cubicBezTo>
                      <a:lnTo>
                        <a:pt x="881" y="264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  <p:sp>
              <p:nvSpPr>
                <p:cNvPr id="53" name="Freeform 76">
                  <a:extLst>
                    <a:ext uri="{FF2B5EF4-FFF2-40B4-BE49-F238E27FC236}">
                      <a16:creationId xmlns:a16="http://schemas.microsoft.com/office/drawing/2014/main" id="{93FDD1E7-3C62-4924-AE7E-C861A8A0CFDA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210800" y="6215062"/>
                  <a:ext cx="79375" cy="90488"/>
                </a:xfrm>
                <a:custGeom>
                  <a:avLst/>
                  <a:gdLst>
                    <a:gd name="T0" fmla="*/ 1782 w 3006"/>
                    <a:gd name="T1" fmla="*/ 2712 h 3365"/>
                    <a:gd name="T2" fmla="*/ 2109 w 3006"/>
                    <a:gd name="T3" fmla="*/ 3318 h 3365"/>
                    <a:gd name="T4" fmla="*/ 2109 w 3006"/>
                    <a:gd name="T5" fmla="*/ 3363 h 3365"/>
                    <a:gd name="T6" fmla="*/ 906 w 3006"/>
                    <a:gd name="T7" fmla="*/ 3365 h 3365"/>
                    <a:gd name="T8" fmla="*/ 906 w 3006"/>
                    <a:gd name="T9" fmla="*/ 3320 h 3365"/>
                    <a:gd name="T10" fmla="*/ 1231 w 3006"/>
                    <a:gd name="T11" fmla="*/ 2744 h 3365"/>
                    <a:gd name="T12" fmla="*/ 1226 w 3006"/>
                    <a:gd name="T13" fmla="*/ 329 h 3365"/>
                    <a:gd name="T14" fmla="*/ 45 w 3006"/>
                    <a:gd name="T15" fmla="*/ 1012 h 3365"/>
                    <a:gd name="T16" fmla="*/ 0 w 3006"/>
                    <a:gd name="T17" fmla="*/ 998 h 3365"/>
                    <a:gd name="T18" fmla="*/ 243 w 3006"/>
                    <a:gd name="T19" fmla="*/ 5 h 3365"/>
                    <a:gd name="T20" fmla="*/ 539 w 3006"/>
                    <a:gd name="T21" fmla="*/ 70 h 3365"/>
                    <a:gd name="T22" fmla="*/ 2463 w 3006"/>
                    <a:gd name="T23" fmla="*/ 66 h 3365"/>
                    <a:gd name="T24" fmla="*/ 2758 w 3006"/>
                    <a:gd name="T25" fmla="*/ 0 h 3365"/>
                    <a:gd name="T26" fmla="*/ 3006 w 3006"/>
                    <a:gd name="T27" fmla="*/ 992 h 3365"/>
                    <a:gd name="T28" fmla="*/ 2961 w 3006"/>
                    <a:gd name="T29" fmla="*/ 1007 h 3365"/>
                    <a:gd name="T30" fmla="*/ 1777 w 3006"/>
                    <a:gd name="T31" fmla="*/ 328 h 3365"/>
                    <a:gd name="T32" fmla="*/ 1782 w 3006"/>
                    <a:gd name="T33" fmla="*/ 2712 h 33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3006" h="3365">
                      <a:moveTo>
                        <a:pt x="1782" y="2712"/>
                      </a:moveTo>
                      <a:cubicBezTo>
                        <a:pt x="1782" y="3018"/>
                        <a:pt x="1788" y="3308"/>
                        <a:pt x="2109" y="3318"/>
                      </a:cubicBezTo>
                      <a:cubicBezTo>
                        <a:pt x="2109" y="3363"/>
                        <a:pt x="2109" y="3363"/>
                        <a:pt x="2109" y="3363"/>
                      </a:cubicBezTo>
                      <a:cubicBezTo>
                        <a:pt x="906" y="3365"/>
                        <a:pt x="906" y="3365"/>
                        <a:pt x="906" y="3365"/>
                      </a:cubicBezTo>
                      <a:cubicBezTo>
                        <a:pt x="906" y="3320"/>
                        <a:pt x="906" y="3320"/>
                        <a:pt x="906" y="3320"/>
                      </a:cubicBezTo>
                      <a:cubicBezTo>
                        <a:pt x="1226" y="3310"/>
                        <a:pt x="1231" y="3044"/>
                        <a:pt x="1231" y="2744"/>
                      </a:cubicBezTo>
                      <a:cubicBezTo>
                        <a:pt x="1226" y="329"/>
                        <a:pt x="1226" y="329"/>
                        <a:pt x="1226" y="329"/>
                      </a:cubicBezTo>
                      <a:cubicBezTo>
                        <a:pt x="615" y="330"/>
                        <a:pt x="235" y="526"/>
                        <a:pt x="45" y="1012"/>
                      </a:cubicBezTo>
                      <a:cubicBezTo>
                        <a:pt x="0" y="998"/>
                        <a:pt x="0" y="998"/>
                        <a:pt x="0" y="998"/>
                      </a:cubicBezTo>
                      <a:cubicBezTo>
                        <a:pt x="243" y="5"/>
                        <a:pt x="243" y="5"/>
                        <a:pt x="243" y="5"/>
                      </a:cubicBezTo>
                      <a:cubicBezTo>
                        <a:pt x="309" y="90"/>
                        <a:pt x="444" y="70"/>
                        <a:pt x="539" y="70"/>
                      </a:cubicBezTo>
                      <a:cubicBezTo>
                        <a:pt x="2463" y="66"/>
                        <a:pt x="2463" y="66"/>
                        <a:pt x="2463" y="66"/>
                      </a:cubicBezTo>
                      <a:cubicBezTo>
                        <a:pt x="2558" y="66"/>
                        <a:pt x="2693" y="86"/>
                        <a:pt x="2758" y="0"/>
                      </a:cubicBezTo>
                      <a:cubicBezTo>
                        <a:pt x="3006" y="992"/>
                        <a:pt x="3006" y="992"/>
                        <a:pt x="3006" y="992"/>
                      </a:cubicBezTo>
                      <a:cubicBezTo>
                        <a:pt x="2961" y="1007"/>
                        <a:pt x="2961" y="1007"/>
                        <a:pt x="2961" y="1007"/>
                      </a:cubicBezTo>
                      <a:cubicBezTo>
                        <a:pt x="2769" y="521"/>
                        <a:pt x="2388" y="327"/>
                        <a:pt x="1777" y="328"/>
                      </a:cubicBezTo>
                      <a:lnTo>
                        <a:pt x="1782" y="27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  <p:sp>
              <p:nvSpPr>
                <p:cNvPr id="54" name="Freeform 77">
                  <a:extLst>
                    <a:ext uri="{FF2B5EF4-FFF2-40B4-BE49-F238E27FC236}">
                      <a16:creationId xmlns:a16="http://schemas.microsoft.com/office/drawing/2014/main" id="{06824DA1-AEB9-48A3-AB49-49D0C0CE50BE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291763" y="6216649"/>
                  <a:ext cx="31750" cy="87313"/>
                </a:xfrm>
                <a:custGeom>
                  <a:avLst/>
                  <a:gdLst>
                    <a:gd name="T0" fmla="*/ 882 w 1209"/>
                    <a:gd name="T1" fmla="*/ 2640 h 3298"/>
                    <a:gd name="T2" fmla="*/ 1209 w 1209"/>
                    <a:gd name="T3" fmla="*/ 3251 h 3298"/>
                    <a:gd name="T4" fmla="*/ 1209 w 1209"/>
                    <a:gd name="T5" fmla="*/ 3296 h 3298"/>
                    <a:gd name="T6" fmla="*/ 7 w 1209"/>
                    <a:gd name="T7" fmla="*/ 3298 h 3298"/>
                    <a:gd name="T8" fmla="*/ 7 w 1209"/>
                    <a:gd name="T9" fmla="*/ 3253 h 3298"/>
                    <a:gd name="T10" fmla="*/ 331 w 1209"/>
                    <a:gd name="T11" fmla="*/ 2676 h 3298"/>
                    <a:gd name="T12" fmla="*/ 327 w 1209"/>
                    <a:gd name="T13" fmla="*/ 658 h 3298"/>
                    <a:gd name="T14" fmla="*/ 0 w 1209"/>
                    <a:gd name="T15" fmla="*/ 47 h 3298"/>
                    <a:gd name="T16" fmla="*/ 0 w 1209"/>
                    <a:gd name="T17" fmla="*/ 2 h 3298"/>
                    <a:gd name="T18" fmla="*/ 1202 w 1209"/>
                    <a:gd name="T19" fmla="*/ 0 h 3298"/>
                    <a:gd name="T20" fmla="*/ 1202 w 1209"/>
                    <a:gd name="T21" fmla="*/ 44 h 3298"/>
                    <a:gd name="T22" fmla="*/ 878 w 1209"/>
                    <a:gd name="T23" fmla="*/ 626 h 3298"/>
                    <a:gd name="T24" fmla="*/ 882 w 1209"/>
                    <a:gd name="T25" fmla="*/ 2640 h 329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1209" h="3298">
                      <a:moveTo>
                        <a:pt x="882" y="2640"/>
                      </a:moveTo>
                      <a:cubicBezTo>
                        <a:pt x="883" y="2915"/>
                        <a:pt x="888" y="3206"/>
                        <a:pt x="1209" y="3251"/>
                      </a:cubicBezTo>
                      <a:cubicBezTo>
                        <a:pt x="1209" y="3296"/>
                        <a:pt x="1209" y="3296"/>
                        <a:pt x="1209" y="3296"/>
                      </a:cubicBezTo>
                      <a:cubicBezTo>
                        <a:pt x="7" y="3298"/>
                        <a:pt x="7" y="3298"/>
                        <a:pt x="7" y="3298"/>
                      </a:cubicBezTo>
                      <a:cubicBezTo>
                        <a:pt x="7" y="3253"/>
                        <a:pt x="7" y="3253"/>
                        <a:pt x="7" y="3253"/>
                      </a:cubicBezTo>
                      <a:cubicBezTo>
                        <a:pt x="327" y="3213"/>
                        <a:pt x="332" y="2951"/>
                        <a:pt x="331" y="2676"/>
                      </a:cubicBezTo>
                      <a:cubicBezTo>
                        <a:pt x="327" y="658"/>
                        <a:pt x="327" y="658"/>
                        <a:pt x="327" y="658"/>
                      </a:cubicBezTo>
                      <a:cubicBezTo>
                        <a:pt x="326" y="382"/>
                        <a:pt x="321" y="91"/>
                        <a:pt x="0" y="47"/>
                      </a:cubicBez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1202" y="0"/>
                        <a:pt x="1202" y="0"/>
                        <a:pt x="1202" y="0"/>
                      </a:cubicBezTo>
                      <a:cubicBezTo>
                        <a:pt x="1202" y="44"/>
                        <a:pt x="1202" y="44"/>
                        <a:pt x="1202" y="44"/>
                      </a:cubicBezTo>
                      <a:cubicBezTo>
                        <a:pt x="882" y="95"/>
                        <a:pt x="878" y="350"/>
                        <a:pt x="878" y="626"/>
                      </a:cubicBezTo>
                      <a:lnTo>
                        <a:pt x="882" y="264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  <p:sp>
              <p:nvSpPr>
                <p:cNvPr id="55" name="Freeform 78">
                  <a:extLst>
                    <a:ext uri="{FF2B5EF4-FFF2-40B4-BE49-F238E27FC236}">
                      <a16:creationId xmlns:a16="http://schemas.microsoft.com/office/drawing/2014/main" id="{2BB90F68-511C-42D1-9A6C-9F57DD808282}"/>
                    </a:ext>
                  </a:extLst>
                </p:cNvPr>
                <p:cNvSpPr>
                  <a:spLocks noEditPoints="1"/>
                </p:cNvSpPr>
                <p:nvPr userDrawn="1"/>
              </p:nvSpPr>
              <p:spPr bwMode="auto">
                <a:xfrm>
                  <a:off x="10328275" y="6216649"/>
                  <a:ext cx="85725" cy="87313"/>
                </a:xfrm>
                <a:custGeom>
                  <a:avLst/>
                  <a:gdLst>
                    <a:gd name="T0" fmla="*/ 1295 w 3219"/>
                    <a:gd name="T1" fmla="*/ 1420 h 3302"/>
                    <a:gd name="T2" fmla="*/ 2156 w 3219"/>
                    <a:gd name="T3" fmla="*/ 728 h 3302"/>
                    <a:gd name="T4" fmla="*/ 1649 w 3219"/>
                    <a:gd name="T5" fmla="*/ 332 h 3302"/>
                    <a:gd name="T6" fmla="*/ 1294 w 3219"/>
                    <a:gd name="T7" fmla="*/ 754 h 3302"/>
                    <a:gd name="T8" fmla="*/ 1295 w 3219"/>
                    <a:gd name="T9" fmla="*/ 1420 h 3302"/>
                    <a:gd name="T10" fmla="*/ 267 w 3219"/>
                    <a:gd name="T11" fmla="*/ 630 h 3302"/>
                    <a:gd name="T12" fmla="*/ 1 w 3219"/>
                    <a:gd name="T13" fmla="*/ 130 h 3302"/>
                    <a:gd name="T14" fmla="*/ 0 w 3219"/>
                    <a:gd name="T15" fmla="*/ 5 h 3302"/>
                    <a:gd name="T16" fmla="*/ 2100 w 3219"/>
                    <a:gd name="T17" fmla="*/ 1 h 3302"/>
                    <a:gd name="T18" fmla="*/ 2826 w 3219"/>
                    <a:gd name="T19" fmla="*/ 60 h 3302"/>
                    <a:gd name="T20" fmla="*/ 3217 w 3219"/>
                    <a:gd name="T21" fmla="*/ 559 h 3302"/>
                    <a:gd name="T22" fmla="*/ 1296 w 3219"/>
                    <a:gd name="T23" fmla="*/ 1786 h 3302"/>
                    <a:gd name="T24" fmla="*/ 1298 w 3219"/>
                    <a:gd name="T25" fmla="*/ 2673 h 3302"/>
                    <a:gd name="T26" fmla="*/ 1605 w 3219"/>
                    <a:gd name="T27" fmla="*/ 3173 h 3302"/>
                    <a:gd name="T28" fmla="*/ 1605 w 3219"/>
                    <a:gd name="T29" fmla="*/ 3298 h 3302"/>
                    <a:gd name="T30" fmla="*/ 7 w 3219"/>
                    <a:gd name="T31" fmla="*/ 3302 h 3302"/>
                    <a:gd name="T32" fmla="*/ 6 w 3219"/>
                    <a:gd name="T33" fmla="*/ 3176 h 3302"/>
                    <a:gd name="T34" fmla="*/ 271 w 3219"/>
                    <a:gd name="T35" fmla="*/ 2675 h 3302"/>
                    <a:gd name="T36" fmla="*/ 267 w 3219"/>
                    <a:gd name="T37" fmla="*/ 630 h 33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3219" h="3302">
                      <a:moveTo>
                        <a:pt x="1295" y="1420"/>
                      </a:moveTo>
                      <a:cubicBezTo>
                        <a:pt x="1636" y="1344"/>
                        <a:pt x="2157" y="1138"/>
                        <a:pt x="2156" y="728"/>
                      </a:cubicBezTo>
                      <a:cubicBezTo>
                        <a:pt x="2155" y="436"/>
                        <a:pt x="1904" y="332"/>
                        <a:pt x="1649" y="332"/>
                      </a:cubicBezTo>
                      <a:cubicBezTo>
                        <a:pt x="1308" y="333"/>
                        <a:pt x="1294" y="464"/>
                        <a:pt x="1294" y="754"/>
                      </a:cubicBezTo>
                      <a:lnTo>
                        <a:pt x="1295" y="1420"/>
                      </a:lnTo>
                      <a:close/>
                      <a:moveTo>
                        <a:pt x="267" y="630"/>
                      </a:moveTo>
                      <a:cubicBezTo>
                        <a:pt x="266" y="280"/>
                        <a:pt x="206" y="125"/>
                        <a:pt x="1" y="130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2100" y="1"/>
                        <a:pt x="2100" y="1"/>
                        <a:pt x="2100" y="1"/>
                      </a:cubicBezTo>
                      <a:cubicBezTo>
                        <a:pt x="2304" y="1"/>
                        <a:pt x="2640" y="0"/>
                        <a:pt x="2826" y="60"/>
                      </a:cubicBezTo>
                      <a:cubicBezTo>
                        <a:pt x="3056" y="130"/>
                        <a:pt x="3217" y="309"/>
                        <a:pt x="3217" y="559"/>
                      </a:cubicBezTo>
                      <a:cubicBezTo>
                        <a:pt x="3219" y="1336"/>
                        <a:pt x="1882" y="1639"/>
                        <a:pt x="1296" y="1786"/>
                      </a:cubicBezTo>
                      <a:cubicBezTo>
                        <a:pt x="1298" y="2673"/>
                        <a:pt x="1298" y="2673"/>
                        <a:pt x="1298" y="2673"/>
                      </a:cubicBezTo>
                      <a:cubicBezTo>
                        <a:pt x="1299" y="3023"/>
                        <a:pt x="1399" y="3179"/>
                        <a:pt x="1605" y="3173"/>
                      </a:cubicBezTo>
                      <a:cubicBezTo>
                        <a:pt x="1605" y="3298"/>
                        <a:pt x="1605" y="3298"/>
                        <a:pt x="1605" y="3298"/>
                      </a:cubicBezTo>
                      <a:cubicBezTo>
                        <a:pt x="7" y="3302"/>
                        <a:pt x="7" y="3302"/>
                        <a:pt x="7" y="3302"/>
                      </a:cubicBezTo>
                      <a:cubicBezTo>
                        <a:pt x="6" y="3176"/>
                        <a:pt x="6" y="3176"/>
                        <a:pt x="6" y="3176"/>
                      </a:cubicBezTo>
                      <a:cubicBezTo>
                        <a:pt x="212" y="3181"/>
                        <a:pt x="271" y="3026"/>
                        <a:pt x="271" y="2675"/>
                      </a:cubicBezTo>
                      <a:lnTo>
                        <a:pt x="267" y="63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  <p:sp>
              <p:nvSpPr>
                <p:cNvPr id="56" name="Freeform 79">
                  <a:extLst>
                    <a:ext uri="{FF2B5EF4-FFF2-40B4-BE49-F238E27FC236}">
                      <a16:creationId xmlns:a16="http://schemas.microsoft.com/office/drawing/2014/main" id="{57A02FB9-2858-4E7A-8D2F-913A3695E370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502900" y="6216649"/>
                  <a:ext cx="125412" cy="87313"/>
                </a:xfrm>
                <a:custGeom>
                  <a:avLst/>
                  <a:gdLst>
                    <a:gd name="T0" fmla="*/ 3963 w 4739"/>
                    <a:gd name="T1" fmla="*/ 572 h 3304"/>
                    <a:gd name="T2" fmla="*/ 3998 w 4739"/>
                    <a:gd name="T3" fmla="*/ 347 h 3304"/>
                    <a:gd name="T4" fmla="*/ 3807 w 4739"/>
                    <a:gd name="T5" fmla="*/ 127 h 3304"/>
                    <a:gd name="T6" fmla="*/ 3807 w 4739"/>
                    <a:gd name="T7" fmla="*/ 1 h 3304"/>
                    <a:gd name="T8" fmla="*/ 4738 w 4739"/>
                    <a:gd name="T9" fmla="*/ 0 h 3304"/>
                    <a:gd name="T10" fmla="*/ 4739 w 4739"/>
                    <a:gd name="T11" fmla="*/ 125 h 3304"/>
                    <a:gd name="T12" fmla="*/ 4399 w 4739"/>
                    <a:gd name="T13" fmla="*/ 637 h 3304"/>
                    <a:gd name="T14" fmla="*/ 3993 w 4739"/>
                    <a:gd name="T15" fmla="*/ 2621 h 3304"/>
                    <a:gd name="T16" fmla="*/ 3938 w 4739"/>
                    <a:gd name="T17" fmla="*/ 2972 h 3304"/>
                    <a:gd name="T18" fmla="*/ 4099 w 4739"/>
                    <a:gd name="T19" fmla="*/ 3172 h 3304"/>
                    <a:gd name="T20" fmla="*/ 4099 w 4739"/>
                    <a:gd name="T21" fmla="*/ 3297 h 3304"/>
                    <a:gd name="T22" fmla="*/ 2485 w 4739"/>
                    <a:gd name="T23" fmla="*/ 3301 h 3304"/>
                    <a:gd name="T24" fmla="*/ 2485 w 4739"/>
                    <a:gd name="T25" fmla="*/ 3175 h 3304"/>
                    <a:gd name="T26" fmla="*/ 2635 w 4739"/>
                    <a:gd name="T27" fmla="*/ 3010 h 3304"/>
                    <a:gd name="T28" fmla="*/ 2600 w 4739"/>
                    <a:gd name="T29" fmla="*/ 2769 h 3304"/>
                    <a:gd name="T30" fmla="*/ 2322 w 4739"/>
                    <a:gd name="T31" fmla="*/ 1192 h 3304"/>
                    <a:gd name="T32" fmla="*/ 2049 w 4739"/>
                    <a:gd name="T33" fmla="*/ 2785 h 3304"/>
                    <a:gd name="T34" fmla="*/ 2014 w 4739"/>
                    <a:gd name="T35" fmla="*/ 3026 h 3304"/>
                    <a:gd name="T36" fmla="*/ 2140 w 4739"/>
                    <a:gd name="T37" fmla="*/ 3176 h 3304"/>
                    <a:gd name="T38" fmla="*/ 2140 w 4739"/>
                    <a:gd name="T39" fmla="*/ 3301 h 3304"/>
                    <a:gd name="T40" fmla="*/ 647 w 4739"/>
                    <a:gd name="T41" fmla="*/ 3304 h 3304"/>
                    <a:gd name="T42" fmla="*/ 647 w 4739"/>
                    <a:gd name="T43" fmla="*/ 3178 h 3304"/>
                    <a:gd name="T44" fmla="*/ 802 w 4739"/>
                    <a:gd name="T45" fmla="*/ 3013 h 3304"/>
                    <a:gd name="T46" fmla="*/ 751 w 4739"/>
                    <a:gd name="T47" fmla="*/ 2693 h 3304"/>
                    <a:gd name="T48" fmla="*/ 402 w 4739"/>
                    <a:gd name="T49" fmla="*/ 774 h 3304"/>
                    <a:gd name="T50" fmla="*/ 0 w 4739"/>
                    <a:gd name="T51" fmla="*/ 134 h 3304"/>
                    <a:gd name="T52" fmla="*/ 0 w 4739"/>
                    <a:gd name="T53" fmla="*/ 9 h 3304"/>
                    <a:gd name="T54" fmla="*/ 1653 w 4739"/>
                    <a:gd name="T55" fmla="*/ 6 h 3304"/>
                    <a:gd name="T56" fmla="*/ 1653 w 4739"/>
                    <a:gd name="T57" fmla="*/ 131 h 3304"/>
                    <a:gd name="T58" fmla="*/ 1368 w 4739"/>
                    <a:gd name="T59" fmla="*/ 452 h 3304"/>
                    <a:gd name="T60" fmla="*/ 1429 w 4739"/>
                    <a:gd name="T61" fmla="*/ 883 h 3304"/>
                    <a:gd name="T62" fmla="*/ 1738 w 4739"/>
                    <a:gd name="T63" fmla="*/ 2776 h 3304"/>
                    <a:gd name="T64" fmla="*/ 2114 w 4739"/>
                    <a:gd name="T65" fmla="*/ 561 h 3304"/>
                    <a:gd name="T66" fmla="*/ 2139 w 4739"/>
                    <a:gd name="T67" fmla="*/ 355 h 3304"/>
                    <a:gd name="T68" fmla="*/ 1919 w 4739"/>
                    <a:gd name="T69" fmla="*/ 130 h 3304"/>
                    <a:gd name="T70" fmla="*/ 1918 w 4739"/>
                    <a:gd name="T71" fmla="*/ 5 h 3304"/>
                    <a:gd name="T72" fmla="*/ 3381 w 4739"/>
                    <a:gd name="T73" fmla="*/ 2 h 3304"/>
                    <a:gd name="T74" fmla="*/ 3381 w 4739"/>
                    <a:gd name="T75" fmla="*/ 128 h 3304"/>
                    <a:gd name="T76" fmla="*/ 3171 w 4739"/>
                    <a:gd name="T77" fmla="*/ 393 h 3304"/>
                    <a:gd name="T78" fmla="*/ 3202 w 4739"/>
                    <a:gd name="T79" fmla="*/ 664 h 3304"/>
                    <a:gd name="T80" fmla="*/ 3547 w 4739"/>
                    <a:gd name="T81" fmla="*/ 2772 h 3304"/>
                    <a:gd name="T82" fmla="*/ 3963 w 4739"/>
                    <a:gd name="T83" fmla="*/ 572 h 3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4739" h="3304">
                      <a:moveTo>
                        <a:pt x="3963" y="572"/>
                      </a:moveTo>
                      <a:cubicBezTo>
                        <a:pt x="3978" y="502"/>
                        <a:pt x="3998" y="422"/>
                        <a:pt x="3998" y="347"/>
                      </a:cubicBezTo>
                      <a:cubicBezTo>
                        <a:pt x="3997" y="217"/>
                        <a:pt x="3932" y="146"/>
                        <a:pt x="3807" y="127"/>
                      </a:cubicBezTo>
                      <a:cubicBezTo>
                        <a:pt x="3807" y="1"/>
                        <a:pt x="3807" y="1"/>
                        <a:pt x="3807" y="1"/>
                      </a:cubicBezTo>
                      <a:cubicBezTo>
                        <a:pt x="4738" y="0"/>
                        <a:pt x="4738" y="0"/>
                        <a:pt x="4738" y="0"/>
                      </a:cubicBezTo>
                      <a:cubicBezTo>
                        <a:pt x="4739" y="125"/>
                        <a:pt x="4739" y="125"/>
                        <a:pt x="4739" y="125"/>
                      </a:cubicBezTo>
                      <a:cubicBezTo>
                        <a:pt x="4458" y="195"/>
                        <a:pt x="4443" y="401"/>
                        <a:pt x="4399" y="637"/>
                      </a:cubicBezTo>
                      <a:cubicBezTo>
                        <a:pt x="3993" y="2621"/>
                        <a:pt x="3993" y="2621"/>
                        <a:pt x="3993" y="2621"/>
                      </a:cubicBezTo>
                      <a:cubicBezTo>
                        <a:pt x="3972" y="2721"/>
                        <a:pt x="3938" y="2872"/>
                        <a:pt x="3938" y="2972"/>
                      </a:cubicBezTo>
                      <a:cubicBezTo>
                        <a:pt x="3938" y="3097"/>
                        <a:pt x="3978" y="3152"/>
                        <a:pt x="4099" y="3172"/>
                      </a:cubicBezTo>
                      <a:cubicBezTo>
                        <a:pt x="4099" y="3297"/>
                        <a:pt x="4099" y="3297"/>
                        <a:pt x="4099" y="3297"/>
                      </a:cubicBezTo>
                      <a:cubicBezTo>
                        <a:pt x="2485" y="3301"/>
                        <a:pt x="2485" y="3301"/>
                        <a:pt x="2485" y="3301"/>
                      </a:cubicBezTo>
                      <a:cubicBezTo>
                        <a:pt x="2485" y="3175"/>
                        <a:pt x="2485" y="3175"/>
                        <a:pt x="2485" y="3175"/>
                      </a:cubicBezTo>
                      <a:cubicBezTo>
                        <a:pt x="2581" y="3165"/>
                        <a:pt x="2635" y="3115"/>
                        <a:pt x="2635" y="3010"/>
                      </a:cubicBezTo>
                      <a:cubicBezTo>
                        <a:pt x="2635" y="2944"/>
                        <a:pt x="2610" y="2839"/>
                        <a:pt x="2600" y="2769"/>
                      </a:cubicBezTo>
                      <a:cubicBezTo>
                        <a:pt x="2322" y="1192"/>
                        <a:pt x="2322" y="1192"/>
                        <a:pt x="2322" y="1192"/>
                      </a:cubicBezTo>
                      <a:cubicBezTo>
                        <a:pt x="2049" y="2785"/>
                        <a:pt x="2049" y="2785"/>
                        <a:pt x="2049" y="2785"/>
                      </a:cubicBezTo>
                      <a:cubicBezTo>
                        <a:pt x="2039" y="2850"/>
                        <a:pt x="2014" y="2956"/>
                        <a:pt x="2014" y="3026"/>
                      </a:cubicBezTo>
                      <a:cubicBezTo>
                        <a:pt x="2014" y="3126"/>
                        <a:pt x="2050" y="3151"/>
                        <a:pt x="2140" y="3176"/>
                      </a:cubicBezTo>
                      <a:cubicBezTo>
                        <a:pt x="2140" y="3301"/>
                        <a:pt x="2140" y="3301"/>
                        <a:pt x="2140" y="3301"/>
                      </a:cubicBezTo>
                      <a:cubicBezTo>
                        <a:pt x="647" y="3304"/>
                        <a:pt x="647" y="3304"/>
                        <a:pt x="647" y="3304"/>
                      </a:cubicBezTo>
                      <a:cubicBezTo>
                        <a:pt x="647" y="3178"/>
                        <a:pt x="647" y="3178"/>
                        <a:pt x="647" y="3178"/>
                      </a:cubicBezTo>
                      <a:cubicBezTo>
                        <a:pt x="737" y="3164"/>
                        <a:pt x="803" y="3114"/>
                        <a:pt x="802" y="3013"/>
                      </a:cubicBezTo>
                      <a:cubicBezTo>
                        <a:pt x="802" y="2953"/>
                        <a:pt x="762" y="2758"/>
                        <a:pt x="751" y="2693"/>
                      </a:cubicBezTo>
                      <a:cubicBezTo>
                        <a:pt x="402" y="774"/>
                        <a:pt x="402" y="774"/>
                        <a:pt x="402" y="774"/>
                      </a:cubicBezTo>
                      <a:cubicBezTo>
                        <a:pt x="356" y="524"/>
                        <a:pt x="320" y="164"/>
                        <a:pt x="0" y="134"/>
                      </a:cubicBezTo>
                      <a:cubicBezTo>
                        <a:pt x="0" y="9"/>
                        <a:pt x="0" y="9"/>
                        <a:pt x="0" y="9"/>
                      </a:cubicBezTo>
                      <a:cubicBezTo>
                        <a:pt x="1653" y="6"/>
                        <a:pt x="1653" y="6"/>
                        <a:pt x="1653" y="6"/>
                      </a:cubicBezTo>
                      <a:cubicBezTo>
                        <a:pt x="1653" y="131"/>
                        <a:pt x="1653" y="131"/>
                        <a:pt x="1653" y="131"/>
                      </a:cubicBezTo>
                      <a:cubicBezTo>
                        <a:pt x="1457" y="146"/>
                        <a:pt x="1367" y="252"/>
                        <a:pt x="1368" y="452"/>
                      </a:cubicBezTo>
                      <a:cubicBezTo>
                        <a:pt x="1368" y="572"/>
                        <a:pt x="1408" y="757"/>
                        <a:pt x="1429" y="883"/>
                      </a:cubicBezTo>
                      <a:cubicBezTo>
                        <a:pt x="1738" y="2776"/>
                        <a:pt x="1738" y="2776"/>
                        <a:pt x="1738" y="2776"/>
                      </a:cubicBezTo>
                      <a:cubicBezTo>
                        <a:pt x="2114" y="561"/>
                        <a:pt x="2114" y="561"/>
                        <a:pt x="2114" y="561"/>
                      </a:cubicBezTo>
                      <a:cubicBezTo>
                        <a:pt x="2125" y="496"/>
                        <a:pt x="2140" y="426"/>
                        <a:pt x="2139" y="355"/>
                      </a:cubicBezTo>
                      <a:cubicBezTo>
                        <a:pt x="2139" y="210"/>
                        <a:pt x="2059" y="130"/>
                        <a:pt x="1919" y="130"/>
                      </a:cubicBezTo>
                      <a:cubicBezTo>
                        <a:pt x="1918" y="5"/>
                        <a:pt x="1918" y="5"/>
                        <a:pt x="1918" y="5"/>
                      </a:cubicBezTo>
                      <a:cubicBezTo>
                        <a:pt x="3381" y="2"/>
                        <a:pt x="3381" y="2"/>
                        <a:pt x="3381" y="2"/>
                      </a:cubicBezTo>
                      <a:cubicBezTo>
                        <a:pt x="3381" y="128"/>
                        <a:pt x="3381" y="128"/>
                        <a:pt x="3381" y="128"/>
                      </a:cubicBezTo>
                      <a:cubicBezTo>
                        <a:pt x="3221" y="158"/>
                        <a:pt x="3171" y="238"/>
                        <a:pt x="3171" y="393"/>
                      </a:cubicBezTo>
                      <a:cubicBezTo>
                        <a:pt x="3172" y="468"/>
                        <a:pt x="3191" y="588"/>
                        <a:pt x="3202" y="664"/>
                      </a:cubicBezTo>
                      <a:cubicBezTo>
                        <a:pt x="3547" y="2772"/>
                        <a:pt x="3547" y="2772"/>
                        <a:pt x="3547" y="2772"/>
                      </a:cubicBezTo>
                      <a:lnTo>
                        <a:pt x="3963" y="57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  <p:sp>
              <p:nvSpPr>
                <p:cNvPr id="57" name="Freeform 80">
                  <a:extLst>
                    <a:ext uri="{FF2B5EF4-FFF2-40B4-BE49-F238E27FC236}">
                      <a16:creationId xmlns:a16="http://schemas.microsoft.com/office/drawing/2014/main" id="{639F9D51-4143-4E64-841E-A7D0DA87E25B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631488" y="6213474"/>
                  <a:ext cx="85725" cy="92075"/>
                </a:xfrm>
                <a:custGeom>
                  <a:avLst/>
                  <a:gdLst>
                    <a:gd name="T0" fmla="*/ 7 w 3215"/>
                    <a:gd name="T1" fmla="*/ 3382 h 3456"/>
                    <a:gd name="T2" fmla="*/ 7 w 3215"/>
                    <a:gd name="T3" fmla="*/ 3256 h 3456"/>
                    <a:gd name="T4" fmla="*/ 280 w 3215"/>
                    <a:gd name="T5" fmla="*/ 2755 h 3456"/>
                    <a:gd name="T6" fmla="*/ 276 w 3215"/>
                    <a:gd name="T7" fmla="*/ 711 h 3456"/>
                    <a:gd name="T8" fmla="*/ 0 w 3215"/>
                    <a:gd name="T9" fmla="*/ 210 h 3456"/>
                    <a:gd name="T10" fmla="*/ 0 w 3215"/>
                    <a:gd name="T11" fmla="*/ 85 h 3456"/>
                    <a:gd name="T12" fmla="*/ 2274 w 3215"/>
                    <a:gd name="T13" fmla="*/ 81 h 3456"/>
                    <a:gd name="T14" fmla="*/ 2694 w 3215"/>
                    <a:gd name="T15" fmla="*/ 0 h 3456"/>
                    <a:gd name="T16" fmla="*/ 2953 w 3215"/>
                    <a:gd name="T17" fmla="*/ 1151 h 3456"/>
                    <a:gd name="T18" fmla="*/ 2843 w 3215"/>
                    <a:gd name="T19" fmla="*/ 1187 h 3456"/>
                    <a:gd name="T20" fmla="*/ 1763 w 3215"/>
                    <a:gd name="T21" fmla="*/ 412 h 3456"/>
                    <a:gd name="T22" fmla="*/ 1304 w 3215"/>
                    <a:gd name="T23" fmla="*/ 999 h 3456"/>
                    <a:gd name="T24" fmla="*/ 1304 w 3215"/>
                    <a:gd name="T25" fmla="*/ 1160 h 3456"/>
                    <a:gd name="T26" fmla="*/ 1465 w 3215"/>
                    <a:gd name="T27" fmla="*/ 1159 h 3456"/>
                    <a:gd name="T28" fmla="*/ 2120 w 3215"/>
                    <a:gd name="T29" fmla="*/ 752 h 3456"/>
                    <a:gd name="T30" fmla="*/ 2221 w 3215"/>
                    <a:gd name="T31" fmla="*/ 737 h 3456"/>
                    <a:gd name="T32" fmla="*/ 2444 w 3215"/>
                    <a:gd name="T33" fmla="*/ 2009 h 3456"/>
                    <a:gd name="T34" fmla="*/ 2343 w 3215"/>
                    <a:gd name="T35" fmla="*/ 2019 h 3456"/>
                    <a:gd name="T36" fmla="*/ 2097 w 3215"/>
                    <a:gd name="T37" fmla="*/ 1649 h 3456"/>
                    <a:gd name="T38" fmla="*/ 1441 w 3215"/>
                    <a:gd name="T39" fmla="*/ 1490 h 3456"/>
                    <a:gd name="T40" fmla="*/ 1305 w 3215"/>
                    <a:gd name="T41" fmla="*/ 1490 h 3456"/>
                    <a:gd name="T42" fmla="*/ 1307 w 3215"/>
                    <a:gd name="T43" fmla="*/ 2577 h 3456"/>
                    <a:gd name="T44" fmla="*/ 1794 w 3215"/>
                    <a:gd name="T45" fmla="*/ 3047 h 3456"/>
                    <a:gd name="T46" fmla="*/ 3110 w 3215"/>
                    <a:gd name="T47" fmla="*/ 2113 h 3456"/>
                    <a:gd name="T48" fmla="*/ 3215 w 3215"/>
                    <a:gd name="T49" fmla="*/ 2153 h 3456"/>
                    <a:gd name="T50" fmla="*/ 2792 w 3215"/>
                    <a:gd name="T51" fmla="*/ 3456 h 3456"/>
                    <a:gd name="T52" fmla="*/ 2651 w 3215"/>
                    <a:gd name="T53" fmla="*/ 3386 h 3456"/>
                    <a:gd name="T54" fmla="*/ 2491 w 3215"/>
                    <a:gd name="T55" fmla="*/ 3377 h 3456"/>
                    <a:gd name="T56" fmla="*/ 7 w 3215"/>
                    <a:gd name="T57" fmla="*/ 3382 h 34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215" h="3456">
                      <a:moveTo>
                        <a:pt x="7" y="3382"/>
                      </a:moveTo>
                      <a:cubicBezTo>
                        <a:pt x="7" y="3256"/>
                        <a:pt x="7" y="3256"/>
                        <a:pt x="7" y="3256"/>
                      </a:cubicBezTo>
                      <a:cubicBezTo>
                        <a:pt x="212" y="3261"/>
                        <a:pt x="281" y="3105"/>
                        <a:pt x="280" y="2755"/>
                      </a:cubicBezTo>
                      <a:cubicBezTo>
                        <a:pt x="276" y="711"/>
                        <a:pt x="276" y="711"/>
                        <a:pt x="276" y="711"/>
                      </a:cubicBezTo>
                      <a:cubicBezTo>
                        <a:pt x="276" y="360"/>
                        <a:pt x="205" y="205"/>
                        <a:pt x="0" y="210"/>
                      </a:cubicBezTo>
                      <a:cubicBezTo>
                        <a:pt x="0" y="85"/>
                        <a:pt x="0" y="85"/>
                        <a:pt x="0" y="85"/>
                      </a:cubicBezTo>
                      <a:cubicBezTo>
                        <a:pt x="2274" y="81"/>
                        <a:pt x="2274" y="81"/>
                        <a:pt x="2274" y="81"/>
                      </a:cubicBezTo>
                      <a:cubicBezTo>
                        <a:pt x="2400" y="85"/>
                        <a:pt x="2600" y="100"/>
                        <a:pt x="2694" y="0"/>
                      </a:cubicBezTo>
                      <a:cubicBezTo>
                        <a:pt x="2953" y="1151"/>
                        <a:pt x="2953" y="1151"/>
                        <a:pt x="2953" y="1151"/>
                      </a:cubicBezTo>
                      <a:cubicBezTo>
                        <a:pt x="2843" y="1187"/>
                        <a:pt x="2843" y="1187"/>
                        <a:pt x="2843" y="1187"/>
                      </a:cubicBezTo>
                      <a:cubicBezTo>
                        <a:pt x="2697" y="701"/>
                        <a:pt x="2265" y="412"/>
                        <a:pt x="1763" y="412"/>
                      </a:cubicBezTo>
                      <a:cubicBezTo>
                        <a:pt x="1273" y="413"/>
                        <a:pt x="1304" y="598"/>
                        <a:pt x="1304" y="999"/>
                      </a:cubicBezTo>
                      <a:cubicBezTo>
                        <a:pt x="1304" y="1160"/>
                        <a:pt x="1304" y="1160"/>
                        <a:pt x="1304" y="1160"/>
                      </a:cubicBezTo>
                      <a:cubicBezTo>
                        <a:pt x="1465" y="1159"/>
                        <a:pt x="1465" y="1159"/>
                        <a:pt x="1465" y="1159"/>
                      </a:cubicBezTo>
                      <a:cubicBezTo>
                        <a:pt x="1795" y="1159"/>
                        <a:pt x="2126" y="1193"/>
                        <a:pt x="2120" y="752"/>
                      </a:cubicBezTo>
                      <a:cubicBezTo>
                        <a:pt x="2221" y="737"/>
                        <a:pt x="2221" y="737"/>
                        <a:pt x="2221" y="737"/>
                      </a:cubicBezTo>
                      <a:cubicBezTo>
                        <a:pt x="2444" y="2009"/>
                        <a:pt x="2444" y="2009"/>
                        <a:pt x="2444" y="2009"/>
                      </a:cubicBezTo>
                      <a:cubicBezTo>
                        <a:pt x="2343" y="2019"/>
                        <a:pt x="2343" y="2019"/>
                        <a:pt x="2343" y="2019"/>
                      </a:cubicBezTo>
                      <a:cubicBezTo>
                        <a:pt x="2288" y="1879"/>
                        <a:pt x="2207" y="1749"/>
                        <a:pt x="2097" y="1649"/>
                      </a:cubicBezTo>
                      <a:cubicBezTo>
                        <a:pt x="1901" y="1469"/>
                        <a:pt x="1691" y="1490"/>
                        <a:pt x="1441" y="1490"/>
                      </a:cubicBezTo>
                      <a:cubicBezTo>
                        <a:pt x="1305" y="1490"/>
                        <a:pt x="1305" y="1490"/>
                        <a:pt x="1305" y="1490"/>
                      </a:cubicBezTo>
                      <a:cubicBezTo>
                        <a:pt x="1307" y="2577"/>
                        <a:pt x="1307" y="2577"/>
                        <a:pt x="1307" y="2577"/>
                      </a:cubicBezTo>
                      <a:cubicBezTo>
                        <a:pt x="1308" y="2918"/>
                        <a:pt x="1399" y="3048"/>
                        <a:pt x="1794" y="3047"/>
                      </a:cubicBezTo>
                      <a:cubicBezTo>
                        <a:pt x="2436" y="3046"/>
                        <a:pt x="2845" y="2659"/>
                        <a:pt x="3110" y="2113"/>
                      </a:cubicBezTo>
                      <a:cubicBezTo>
                        <a:pt x="3215" y="2153"/>
                        <a:pt x="3215" y="2153"/>
                        <a:pt x="3215" y="2153"/>
                      </a:cubicBezTo>
                      <a:cubicBezTo>
                        <a:pt x="2792" y="3456"/>
                        <a:pt x="2792" y="3456"/>
                        <a:pt x="2792" y="3456"/>
                      </a:cubicBezTo>
                      <a:cubicBezTo>
                        <a:pt x="2752" y="3411"/>
                        <a:pt x="2707" y="3391"/>
                        <a:pt x="2651" y="3386"/>
                      </a:cubicBezTo>
                      <a:cubicBezTo>
                        <a:pt x="2602" y="3377"/>
                        <a:pt x="2546" y="3377"/>
                        <a:pt x="2491" y="3377"/>
                      </a:cubicBezTo>
                      <a:lnTo>
                        <a:pt x="7" y="338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  <p:sp>
              <p:nvSpPr>
                <p:cNvPr id="58" name="Freeform 81">
                  <a:extLst>
                    <a:ext uri="{FF2B5EF4-FFF2-40B4-BE49-F238E27FC236}">
                      <a16:creationId xmlns:a16="http://schemas.microsoft.com/office/drawing/2014/main" id="{39E645ED-BABF-4B47-BB30-CEF5852A42BB}"/>
                    </a:ext>
                  </a:extLst>
                </p:cNvPr>
                <p:cNvSpPr>
                  <a:spLocks noEditPoints="1"/>
                </p:cNvSpPr>
                <p:nvPr userDrawn="1"/>
              </p:nvSpPr>
              <p:spPr bwMode="auto">
                <a:xfrm>
                  <a:off x="10717213" y="6215062"/>
                  <a:ext cx="96837" cy="88900"/>
                </a:xfrm>
                <a:custGeom>
                  <a:avLst/>
                  <a:gdLst>
                    <a:gd name="T0" fmla="*/ 1679 w 3668"/>
                    <a:gd name="T1" fmla="*/ 332 h 3301"/>
                    <a:gd name="T2" fmla="*/ 1343 w 3668"/>
                    <a:gd name="T3" fmla="*/ 428 h 3301"/>
                    <a:gd name="T4" fmla="*/ 1298 w 3668"/>
                    <a:gd name="T5" fmla="*/ 689 h 3301"/>
                    <a:gd name="T6" fmla="*/ 1300 w 3668"/>
                    <a:gd name="T7" fmla="*/ 1430 h 3301"/>
                    <a:gd name="T8" fmla="*/ 2100 w 3668"/>
                    <a:gd name="T9" fmla="*/ 717 h 3301"/>
                    <a:gd name="T10" fmla="*/ 1679 w 3668"/>
                    <a:gd name="T11" fmla="*/ 332 h 3301"/>
                    <a:gd name="T12" fmla="*/ 1679 w 3668"/>
                    <a:gd name="T13" fmla="*/ 332 h 3301"/>
                    <a:gd name="T14" fmla="*/ 276 w 3668"/>
                    <a:gd name="T15" fmla="*/ 631 h 3301"/>
                    <a:gd name="T16" fmla="*/ 0 w 3668"/>
                    <a:gd name="T17" fmla="*/ 131 h 3301"/>
                    <a:gd name="T18" fmla="*/ 0 w 3668"/>
                    <a:gd name="T19" fmla="*/ 5 h 3301"/>
                    <a:gd name="T20" fmla="*/ 2253 w 3668"/>
                    <a:gd name="T21" fmla="*/ 0 h 3301"/>
                    <a:gd name="T22" fmla="*/ 2870 w 3668"/>
                    <a:gd name="T23" fmla="*/ 79 h 3301"/>
                    <a:gd name="T24" fmla="*/ 3162 w 3668"/>
                    <a:gd name="T25" fmla="*/ 505 h 3301"/>
                    <a:gd name="T26" fmla="*/ 2452 w 3668"/>
                    <a:gd name="T27" fmla="*/ 1368 h 3301"/>
                    <a:gd name="T28" fmla="*/ 3291 w 3668"/>
                    <a:gd name="T29" fmla="*/ 2759 h 3301"/>
                    <a:gd name="T30" fmla="*/ 3668 w 3668"/>
                    <a:gd name="T31" fmla="*/ 3169 h 3301"/>
                    <a:gd name="T32" fmla="*/ 3668 w 3668"/>
                    <a:gd name="T33" fmla="*/ 3294 h 3301"/>
                    <a:gd name="T34" fmla="*/ 1985 w 3668"/>
                    <a:gd name="T35" fmla="*/ 3297 h 3301"/>
                    <a:gd name="T36" fmla="*/ 1985 w 3668"/>
                    <a:gd name="T37" fmla="*/ 3172 h 3301"/>
                    <a:gd name="T38" fmla="*/ 2190 w 3668"/>
                    <a:gd name="T39" fmla="*/ 3006 h 3301"/>
                    <a:gd name="T40" fmla="*/ 1475 w 3668"/>
                    <a:gd name="T41" fmla="*/ 1735 h 3301"/>
                    <a:gd name="T42" fmla="*/ 1300 w 3668"/>
                    <a:gd name="T43" fmla="*/ 1796 h 3301"/>
                    <a:gd name="T44" fmla="*/ 1302 w 3668"/>
                    <a:gd name="T45" fmla="*/ 2673 h 3301"/>
                    <a:gd name="T46" fmla="*/ 1579 w 3668"/>
                    <a:gd name="T47" fmla="*/ 3173 h 3301"/>
                    <a:gd name="T48" fmla="*/ 1579 w 3668"/>
                    <a:gd name="T49" fmla="*/ 3298 h 3301"/>
                    <a:gd name="T50" fmla="*/ 6 w 3668"/>
                    <a:gd name="T51" fmla="*/ 3301 h 3301"/>
                    <a:gd name="T52" fmla="*/ 6 w 3668"/>
                    <a:gd name="T53" fmla="*/ 3176 h 3301"/>
                    <a:gd name="T54" fmla="*/ 280 w 3668"/>
                    <a:gd name="T55" fmla="*/ 2674 h 3301"/>
                    <a:gd name="T56" fmla="*/ 276 w 3668"/>
                    <a:gd name="T57" fmla="*/ 631 h 33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668" h="3301">
                      <a:moveTo>
                        <a:pt x="1679" y="332"/>
                      </a:moveTo>
                      <a:cubicBezTo>
                        <a:pt x="1578" y="332"/>
                        <a:pt x="1418" y="353"/>
                        <a:pt x="1343" y="428"/>
                      </a:cubicBezTo>
                      <a:cubicBezTo>
                        <a:pt x="1288" y="488"/>
                        <a:pt x="1298" y="613"/>
                        <a:pt x="1298" y="689"/>
                      </a:cubicBezTo>
                      <a:cubicBezTo>
                        <a:pt x="1300" y="1430"/>
                        <a:pt x="1300" y="1430"/>
                        <a:pt x="1300" y="1430"/>
                      </a:cubicBezTo>
                      <a:cubicBezTo>
                        <a:pt x="1640" y="1344"/>
                        <a:pt x="2101" y="1143"/>
                        <a:pt x="2100" y="717"/>
                      </a:cubicBezTo>
                      <a:cubicBezTo>
                        <a:pt x="2099" y="461"/>
                        <a:pt x="1929" y="332"/>
                        <a:pt x="1679" y="332"/>
                      </a:cubicBezTo>
                      <a:cubicBezTo>
                        <a:pt x="1679" y="332"/>
                        <a:pt x="1929" y="332"/>
                        <a:pt x="1679" y="332"/>
                      </a:cubicBezTo>
                      <a:moveTo>
                        <a:pt x="276" y="631"/>
                      </a:moveTo>
                      <a:cubicBezTo>
                        <a:pt x="275" y="280"/>
                        <a:pt x="205" y="125"/>
                        <a:pt x="0" y="131"/>
                      </a:cubicBezTo>
                      <a:cubicBezTo>
                        <a:pt x="0" y="5"/>
                        <a:pt x="0" y="5"/>
                        <a:pt x="0" y="5"/>
                      </a:cubicBezTo>
                      <a:cubicBezTo>
                        <a:pt x="2253" y="0"/>
                        <a:pt x="2253" y="0"/>
                        <a:pt x="2253" y="0"/>
                      </a:cubicBezTo>
                      <a:cubicBezTo>
                        <a:pt x="2459" y="5"/>
                        <a:pt x="2679" y="5"/>
                        <a:pt x="2870" y="79"/>
                      </a:cubicBezTo>
                      <a:cubicBezTo>
                        <a:pt x="3046" y="159"/>
                        <a:pt x="3161" y="304"/>
                        <a:pt x="3162" y="505"/>
                      </a:cubicBezTo>
                      <a:cubicBezTo>
                        <a:pt x="3162" y="920"/>
                        <a:pt x="2782" y="1197"/>
                        <a:pt x="2452" y="1368"/>
                      </a:cubicBezTo>
                      <a:cubicBezTo>
                        <a:pt x="2824" y="1723"/>
                        <a:pt x="3115" y="2223"/>
                        <a:pt x="3291" y="2759"/>
                      </a:cubicBezTo>
                      <a:cubicBezTo>
                        <a:pt x="3347" y="2934"/>
                        <a:pt x="3447" y="3169"/>
                        <a:pt x="3668" y="3169"/>
                      </a:cubicBezTo>
                      <a:cubicBezTo>
                        <a:pt x="3668" y="3294"/>
                        <a:pt x="3668" y="3294"/>
                        <a:pt x="3668" y="3294"/>
                      </a:cubicBezTo>
                      <a:cubicBezTo>
                        <a:pt x="1985" y="3297"/>
                        <a:pt x="1985" y="3297"/>
                        <a:pt x="1985" y="3297"/>
                      </a:cubicBezTo>
                      <a:cubicBezTo>
                        <a:pt x="1985" y="3172"/>
                        <a:pt x="1985" y="3172"/>
                        <a:pt x="1985" y="3172"/>
                      </a:cubicBezTo>
                      <a:cubicBezTo>
                        <a:pt x="2100" y="3167"/>
                        <a:pt x="2190" y="3142"/>
                        <a:pt x="2190" y="3006"/>
                      </a:cubicBezTo>
                      <a:cubicBezTo>
                        <a:pt x="2189" y="2701"/>
                        <a:pt x="1687" y="1981"/>
                        <a:pt x="1475" y="1735"/>
                      </a:cubicBezTo>
                      <a:cubicBezTo>
                        <a:pt x="1300" y="1796"/>
                        <a:pt x="1300" y="1796"/>
                        <a:pt x="1300" y="1796"/>
                      </a:cubicBezTo>
                      <a:cubicBezTo>
                        <a:pt x="1302" y="2673"/>
                        <a:pt x="1302" y="2673"/>
                        <a:pt x="1302" y="2673"/>
                      </a:cubicBezTo>
                      <a:cubicBezTo>
                        <a:pt x="1303" y="3024"/>
                        <a:pt x="1373" y="3178"/>
                        <a:pt x="1579" y="3173"/>
                      </a:cubicBezTo>
                      <a:cubicBezTo>
                        <a:pt x="1579" y="3298"/>
                        <a:pt x="1579" y="3298"/>
                        <a:pt x="1579" y="3298"/>
                      </a:cubicBezTo>
                      <a:cubicBezTo>
                        <a:pt x="6" y="3301"/>
                        <a:pt x="6" y="3301"/>
                        <a:pt x="6" y="3301"/>
                      </a:cubicBezTo>
                      <a:cubicBezTo>
                        <a:pt x="6" y="3176"/>
                        <a:pt x="6" y="3176"/>
                        <a:pt x="6" y="3176"/>
                      </a:cubicBezTo>
                      <a:cubicBezTo>
                        <a:pt x="211" y="3181"/>
                        <a:pt x="281" y="3025"/>
                        <a:pt x="280" y="2674"/>
                      </a:cubicBezTo>
                      <a:lnTo>
                        <a:pt x="276" y="63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AU"/>
                </a:p>
              </p:txBody>
            </p:sp>
          </p:grpSp>
        </p:grpSp>
      </p:grpSp>
      <p:grpSp>
        <p:nvGrpSpPr>
          <p:cNvPr id="61" name="Group 60"/>
          <p:cNvGrpSpPr/>
          <p:nvPr userDrawn="1"/>
        </p:nvGrpSpPr>
        <p:grpSpPr>
          <a:xfrm>
            <a:off x="6778122" y="6469202"/>
            <a:ext cx="3283339" cy="1082889"/>
            <a:chOff x="0" y="0"/>
            <a:chExt cx="3112135" cy="953135"/>
          </a:xfrm>
        </p:grpSpPr>
        <p:sp>
          <p:nvSpPr>
            <p:cNvPr id="62" name="Rectangle 61"/>
            <p:cNvSpPr/>
            <p:nvPr userDrawn="1"/>
          </p:nvSpPr>
          <p:spPr>
            <a:xfrm>
              <a:off x="0" y="0"/>
              <a:ext cx="3112135" cy="95313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pic>
          <p:nvPicPr>
            <p:cNvPr id="63" name="Picture 62">
              <a:extLst>
                <a:ext uri="{FF2B5EF4-FFF2-40B4-BE49-F238E27FC236}">
                  <a16:creationId xmlns:a16="http://schemas.microsoft.com/office/drawing/2014/main" id="{97813FF8-15C0-400A-87CE-3BE68CB2DB8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0150" y="171450"/>
              <a:ext cx="600075" cy="600075"/>
            </a:xfrm>
            <a:prstGeom prst="rect">
              <a:avLst/>
            </a:prstGeom>
            <a:solidFill>
              <a:schemeClr val="bg1"/>
            </a:solidFill>
          </p:spPr>
        </p:pic>
        <p:pic>
          <p:nvPicPr>
            <p:cNvPr id="64" name="Picture 63">
              <a:extLst>
                <a:ext uri="{FF2B5EF4-FFF2-40B4-BE49-F238E27FC236}">
                  <a16:creationId xmlns:a16="http://schemas.microsoft.com/office/drawing/2014/main" id="{F763575E-A690-43DF-BD81-2CD711B7EAF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975" y="304800"/>
              <a:ext cx="828675" cy="333375"/>
            </a:xfrm>
            <a:prstGeom prst="rect">
              <a:avLst/>
            </a:prstGeom>
            <a:solidFill>
              <a:schemeClr val="bg1"/>
            </a:solidFill>
          </p:spPr>
        </p:pic>
        <p:pic>
          <p:nvPicPr>
            <p:cNvPr id="65" name="Picture 64" descr="Image result for beon logo"/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90725" y="95250"/>
              <a:ext cx="1019175" cy="762000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767129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screen-Light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9">
            <a:extLst>
              <a:ext uri="{FF2B5EF4-FFF2-40B4-BE49-F238E27FC236}">
                <a16:creationId xmlns:a16="http://schemas.microsoft.com/office/drawing/2014/main" id="{07835881-7499-4B17-AC04-4AC36BFBC41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0691813" cy="7559675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/>
              <a:t>Drag and drop image, or click on the icon at the centre of the screen. Resize text box as required.</a:t>
            </a:r>
          </a:p>
        </p:txBody>
      </p:sp>
      <p:sp>
        <p:nvSpPr>
          <p:cNvPr id="8" name="Text Placeholder 11">
            <a:extLst>
              <a:ext uri="{FF2B5EF4-FFF2-40B4-BE49-F238E27FC236}">
                <a16:creationId xmlns:a16="http://schemas.microsoft.com/office/drawing/2014/main" id="{8B1A83EC-7AAA-45AB-B57F-C62AB4EFAF8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77778" y="2042265"/>
            <a:ext cx="4735547" cy="2836122"/>
          </a:xfrm>
        </p:spPr>
        <p:txBody>
          <a:bodyPr/>
          <a:lstStyle>
            <a:lvl1pPr marL="252576" indent="-252576">
              <a:lnSpc>
                <a:spcPct val="81000"/>
              </a:lnSpc>
              <a:spcBef>
                <a:spcPts val="0"/>
              </a:spcBef>
              <a:spcAft>
                <a:spcPts val="3683"/>
              </a:spcAft>
              <a:defRPr sz="3859" b="1" spc="-26" baseline="0">
                <a:solidFill>
                  <a:schemeClr val="tx1"/>
                </a:solidFill>
              </a:defRPr>
            </a:lvl1pPr>
            <a:lvl2pPr marL="252576" indent="0">
              <a:lnSpc>
                <a:spcPct val="81000"/>
              </a:lnSpc>
              <a:spcBef>
                <a:spcPts val="0"/>
              </a:spcBef>
              <a:spcAft>
                <a:spcPts val="1052"/>
              </a:spcAft>
              <a:buNone/>
              <a:defRPr sz="1579" i="1" spc="-26" baseline="0">
                <a:solidFill>
                  <a:schemeClr val="tx1"/>
                </a:solidFill>
              </a:defRPr>
            </a:lvl2pPr>
            <a:lvl3pPr marL="568296" indent="-378864">
              <a:lnSpc>
                <a:spcPct val="81000"/>
              </a:lnSpc>
              <a:spcBef>
                <a:spcPts val="0"/>
              </a:spcBef>
              <a:spcAft>
                <a:spcPts val="1052"/>
              </a:spcAft>
              <a:buClr>
                <a:schemeClr val="bg1"/>
              </a:buClr>
              <a:buSzPct val="100000"/>
              <a:buFont typeface="Symbol" panose="05050102010706020507" pitchFamily="18" charset="2"/>
              <a:buChar char=""/>
              <a:defRPr sz="3859" spc="-26" baseline="0">
                <a:solidFill>
                  <a:schemeClr val="tx1"/>
                </a:solidFill>
              </a:defRPr>
            </a:lvl3pPr>
            <a:lvl4pPr marL="1010304" indent="-378864">
              <a:lnSpc>
                <a:spcPct val="81000"/>
              </a:lnSpc>
              <a:spcBef>
                <a:spcPts val="0"/>
              </a:spcBef>
              <a:spcAft>
                <a:spcPts val="1052"/>
              </a:spcAft>
              <a:buClr>
                <a:schemeClr val="bg1"/>
              </a:buClr>
              <a:buSzPct val="100000"/>
              <a:buFont typeface="VenusURWBol" panose="00000800000000000000" pitchFamily="50" charset="0"/>
              <a:buChar char="‒"/>
              <a:defRPr sz="3859" spc="-26" baseline="0">
                <a:solidFill>
                  <a:schemeClr val="tx1"/>
                </a:solidFill>
              </a:defRPr>
            </a:lvl4pPr>
            <a:lvl5pPr>
              <a:lnSpc>
                <a:spcPct val="81000"/>
              </a:lnSpc>
              <a:spcBef>
                <a:spcPts val="0"/>
              </a:spcBef>
              <a:spcAft>
                <a:spcPts val="1052"/>
              </a:spcAft>
              <a:defRPr sz="3859" spc="-26" baseline="0">
                <a:solidFill>
                  <a:schemeClr val="tx1"/>
                </a:solidFill>
              </a:defRPr>
            </a:lvl5pPr>
          </a:lstStyle>
          <a:p>
            <a:pPr lvl="0"/>
            <a:r>
              <a:rPr lang="en-AU" dirty="0"/>
              <a:t>“This is a break page, that could have a quote or a pull out of information on it on top of a relevant image.”</a:t>
            </a:r>
          </a:p>
          <a:p>
            <a:pPr lvl="0"/>
            <a:r>
              <a:rPr lang="en-AU" dirty="0"/>
              <a:t>Jane Smith, </a:t>
            </a:r>
            <a:r>
              <a:rPr lang="en-AU" dirty="0" err="1"/>
              <a:t>Powercor</a:t>
            </a:r>
            <a:endParaRPr lang="en-US" dirty="0"/>
          </a:p>
        </p:txBody>
      </p:sp>
      <p:sp>
        <p:nvSpPr>
          <p:cNvPr id="13" name="Text Placeholder 7">
            <a:extLst>
              <a:ext uri="{FF2B5EF4-FFF2-40B4-BE49-F238E27FC236}">
                <a16:creationId xmlns:a16="http://schemas.microsoft.com/office/drawing/2014/main" id="{40C667FE-4C8D-4E35-ACBD-907798AB694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762111" y="6753345"/>
            <a:ext cx="513467" cy="514959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t="-391" b="-391"/>
            </a:stretch>
          </a:blipFill>
        </p:spPr>
        <p:txBody>
          <a:bodyPr/>
          <a:lstStyle>
            <a:lvl1pPr marL="0" indent="0" rtl="0">
              <a:spcBef>
                <a:spcPts val="0"/>
              </a:spcBef>
              <a:spcAft>
                <a:spcPts val="351"/>
              </a:spcAft>
              <a:tabLst>
                <a:tab pos="316038" algn="l"/>
              </a:tabLst>
              <a:defRPr sz="175">
                <a:solidFill>
                  <a:schemeClr val="bg1">
                    <a:alpha val="0"/>
                  </a:schemeClr>
                </a:solidFill>
              </a:defRPr>
            </a:lvl1pPr>
            <a:lvl2pPr marL="315720" indent="-315720" rtl="0">
              <a:spcBef>
                <a:spcPts val="0"/>
              </a:spcBef>
              <a:spcAft>
                <a:spcPts val="351"/>
              </a:spcAft>
              <a:buNone/>
              <a:tabLst>
                <a:tab pos="316038" algn="l"/>
              </a:tabLst>
              <a:defRPr sz="175">
                <a:solidFill>
                  <a:schemeClr val="bg1">
                    <a:alpha val="0"/>
                  </a:schemeClr>
                </a:solidFill>
              </a:defRPr>
            </a:lvl2pPr>
            <a:lvl3pPr marL="315720" indent="-315720" rtl="0">
              <a:spcBef>
                <a:spcPts val="0"/>
              </a:spcBef>
              <a:spcAft>
                <a:spcPts val="351"/>
              </a:spcAft>
              <a:buNone/>
              <a:tabLst>
                <a:tab pos="316038" algn="l"/>
              </a:tabLst>
              <a:defRPr sz="175">
                <a:solidFill>
                  <a:schemeClr val="bg1">
                    <a:alpha val="0"/>
                  </a:schemeClr>
                </a:solidFill>
              </a:defRPr>
            </a:lvl3pPr>
            <a:lvl4pPr marL="315720" indent="-315720" rtl="0">
              <a:spcBef>
                <a:spcPts val="0"/>
              </a:spcBef>
              <a:spcAft>
                <a:spcPts val="351"/>
              </a:spcAft>
              <a:tabLst>
                <a:tab pos="316038" algn="l"/>
              </a:tabLst>
              <a:defRPr sz="175" b="0">
                <a:solidFill>
                  <a:schemeClr val="bg1">
                    <a:alpha val="0"/>
                  </a:schemeClr>
                </a:solidFill>
              </a:defRPr>
            </a:lvl4pPr>
            <a:lvl5pPr marL="315720" indent="-315720" rtl="0">
              <a:tabLst>
                <a:tab pos="316038" algn="l"/>
              </a:tabLst>
              <a:defRPr sz="175">
                <a:solidFill>
                  <a:schemeClr val="bg1">
                    <a:alpha val="0"/>
                  </a:schemeClr>
                </a:solidFill>
              </a:defRPr>
            </a:lvl5pPr>
            <a:lvl6pPr marL="315720" indent="-315720" rtl="0">
              <a:tabLst>
                <a:tab pos="316038" algn="l"/>
              </a:tabLst>
              <a:defRPr sz="175">
                <a:solidFill>
                  <a:schemeClr val="bg1">
                    <a:alpha val="0"/>
                  </a:schemeClr>
                </a:solidFill>
              </a:defRPr>
            </a:lvl6pPr>
            <a:lvl7pPr marL="315720" indent="-315720" rtl="0">
              <a:tabLst>
                <a:tab pos="316038" algn="l"/>
              </a:tabLst>
              <a:defRPr sz="175">
                <a:solidFill>
                  <a:schemeClr val="bg1">
                    <a:alpha val="0"/>
                  </a:schemeClr>
                </a:solidFill>
              </a:defRPr>
            </a:lvl7pPr>
            <a:lvl8pPr marL="315720" indent="-315720" rtl="0">
              <a:tabLst>
                <a:tab pos="316038" algn="l"/>
              </a:tabLst>
              <a:defRPr sz="175">
                <a:solidFill>
                  <a:schemeClr val="bg1">
                    <a:alpha val="0"/>
                  </a:schemeClr>
                </a:solidFill>
              </a:defRPr>
            </a:lvl8pPr>
          </a:lstStyle>
          <a:p>
            <a:pPr lvl="0"/>
            <a:r>
              <a:rPr lang="en-US" dirty="0"/>
              <a:t>00	The Contents slide has to be manually filled out. To easily access the presentation and copy heading names, select ‘View &gt; Outline View’</a:t>
            </a:r>
          </a:p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6"/>
            <a:r>
              <a:rPr lang="en-US" dirty="0"/>
              <a:t>8</a:t>
            </a:r>
          </a:p>
          <a:p>
            <a:pPr lvl="7"/>
            <a:r>
              <a:rPr lang="en-US" dirty="0"/>
              <a:t>9</a:t>
            </a:r>
            <a:endParaRPr lang="en-AU" dirty="0"/>
          </a:p>
        </p:txBody>
      </p:sp>
      <p:sp>
        <p:nvSpPr>
          <p:cNvPr id="14" name="Text Placeholder 7">
            <a:extLst>
              <a:ext uri="{FF2B5EF4-FFF2-40B4-BE49-F238E27FC236}">
                <a16:creationId xmlns:a16="http://schemas.microsoft.com/office/drawing/2014/main" id="{041BDE40-7B8C-484E-85D1-B63531C07ACC}"/>
              </a:ext>
            </a:extLst>
          </p:cNvPr>
          <p:cNvSpPr>
            <a:spLocks noGrp="1" noChangeAspect="1"/>
          </p:cNvSpPr>
          <p:nvPr>
            <p:ph type="body" sz="quarter" idx="15" hasCustomPrompt="1"/>
          </p:nvPr>
        </p:nvSpPr>
        <p:spPr>
          <a:xfrm>
            <a:off x="7882799" y="6886807"/>
            <a:ext cx="706134" cy="287802"/>
          </a:xfr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371" r="371"/>
            </a:stretch>
          </a:blipFill>
        </p:spPr>
        <p:txBody>
          <a:bodyPr/>
          <a:lstStyle>
            <a:lvl1pPr marL="0" indent="0" rtl="0">
              <a:spcBef>
                <a:spcPts val="0"/>
              </a:spcBef>
              <a:spcAft>
                <a:spcPts val="351"/>
              </a:spcAft>
              <a:tabLst>
                <a:tab pos="316038" algn="l"/>
              </a:tabLst>
              <a:defRPr sz="175">
                <a:solidFill>
                  <a:schemeClr val="bg1">
                    <a:alpha val="0"/>
                  </a:schemeClr>
                </a:solidFill>
              </a:defRPr>
            </a:lvl1pPr>
            <a:lvl2pPr marL="315720" indent="-315720" rtl="0">
              <a:spcBef>
                <a:spcPts val="0"/>
              </a:spcBef>
              <a:spcAft>
                <a:spcPts val="351"/>
              </a:spcAft>
              <a:buNone/>
              <a:tabLst>
                <a:tab pos="316038" algn="l"/>
              </a:tabLst>
              <a:defRPr sz="175">
                <a:solidFill>
                  <a:schemeClr val="bg1">
                    <a:alpha val="0"/>
                  </a:schemeClr>
                </a:solidFill>
              </a:defRPr>
            </a:lvl2pPr>
            <a:lvl3pPr marL="315720" indent="-315720" rtl="0">
              <a:spcBef>
                <a:spcPts val="0"/>
              </a:spcBef>
              <a:spcAft>
                <a:spcPts val="351"/>
              </a:spcAft>
              <a:buNone/>
              <a:tabLst>
                <a:tab pos="316038" algn="l"/>
              </a:tabLst>
              <a:defRPr sz="175">
                <a:solidFill>
                  <a:schemeClr val="bg1">
                    <a:alpha val="0"/>
                  </a:schemeClr>
                </a:solidFill>
              </a:defRPr>
            </a:lvl3pPr>
            <a:lvl4pPr marL="315720" indent="-315720" rtl="0">
              <a:spcBef>
                <a:spcPts val="0"/>
              </a:spcBef>
              <a:spcAft>
                <a:spcPts val="351"/>
              </a:spcAft>
              <a:tabLst>
                <a:tab pos="316038" algn="l"/>
              </a:tabLst>
              <a:defRPr sz="175" b="0">
                <a:solidFill>
                  <a:schemeClr val="bg1">
                    <a:alpha val="0"/>
                  </a:schemeClr>
                </a:solidFill>
              </a:defRPr>
            </a:lvl4pPr>
            <a:lvl5pPr marL="315720" indent="-315720" rtl="0">
              <a:tabLst>
                <a:tab pos="316038" algn="l"/>
              </a:tabLst>
              <a:defRPr sz="175">
                <a:solidFill>
                  <a:schemeClr val="bg1">
                    <a:alpha val="0"/>
                  </a:schemeClr>
                </a:solidFill>
              </a:defRPr>
            </a:lvl5pPr>
            <a:lvl6pPr marL="315720" indent="-315720" rtl="0">
              <a:tabLst>
                <a:tab pos="316038" algn="l"/>
              </a:tabLst>
              <a:defRPr sz="175">
                <a:solidFill>
                  <a:schemeClr val="bg1">
                    <a:alpha val="0"/>
                  </a:schemeClr>
                </a:solidFill>
              </a:defRPr>
            </a:lvl6pPr>
            <a:lvl7pPr marL="315720" indent="-315720" rtl="0">
              <a:tabLst>
                <a:tab pos="316038" algn="l"/>
              </a:tabLst>
              <a:defRPr sz="175">
                <a:solidFill>
                  <a:schemeClr val="bg1">
                    <a:alpha val="0"/>
                  </a:schemeClr>
                </a:solidFill>
              </a:defRPr>
            </a:lvl7pPr>
            <a:lvl8pPr marL="315720" indent="-315720" rtl="0">
              <a:tabLst>
                <a:tab pos="316038" algn="l"/>
              </a:tabLst>
              <a:defRPr sz="175">
                <a:solidFill>
                  <a:schemeClr val="bg1">
                    <a:alpha val="0"/>
                  </a:schemeClr>
                </a:solidFill>
              </a:defRPr>
            </a:lvl8pPr>
          </a:lstStyle>
          <a:p>
            <a:pPr lvl="0"/>
            <a:r>
              <a:rPr lang="en-US" dirty="0"/>
              <a:t>00	The Contents slide has to be manually filled out. To easily access the presentation and copy heading names, select ‘View &gt; Outline View’</a:t>
            </a:r>
          </a:p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6"/>
            <a:r>
              <a:rPr lang="en-US" dirty="0"/>
              <a:t>8</a:t>
            </a:r>
          </a:p>
          <a:p>
            <a:pPr lvl="7"/>
            <a:r>
              <a:rPr lang="en-US" dirty="0"/>
              <a:t>9</a:t>
            </a:r>
            <a:endParaRPr lang="en-AU" dirty="0"/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5155" y="6755622"/>
            <a:ext cx="731393" cy="547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8641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5B12D-783D-4B02-B6D7-C3719C38B36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heading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A7AEE9-43CD-4760-A7FC-E9E3F99B0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5/09/2019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4147B6-2BB7-4FE0-A850-8629366A8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Constestable Works Consultative Committee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9C4BA7-96AA-4D96-B7CE-A8EB5E7EF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68DF2-6E18-41F6-AFE0-AA4564C85ECC}" type="slidenum">
              <a:rPr lang="en-GB" smtClean="0"/>
              <a:t>‹#›</a:t>
            </a:fld>
            <a:endParaRPr lang="en-GB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9DCF68B-4D8F-46CF-A3DB-F432BBA8270F}"/>
              </a:ext>
            </a:extLst>
          </p:cNvPr>
          <p:cNvCxnSpPr/>
          <p:nvPr userDrawn="1"/>
        </p:nvCxnSpPr>
        <p:spPr>
          <a:xfrm>
            <a:off x="620116" y="6963772"/>
            <a:ext cx="6440344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49C3628-DE2B-4DF2-BA3F-AEEFDC1D173E}"/>
              </a:ext>
            </a:extLst>
          </p:cNvPr>
          <p:cNvCxnSpPr/>
          <p:nvPr userDrawn="1"/>
        </p:nvCxnSpPr>
        <p:spPr>
          <a:xfrm>
            <a:off x="1203562" y="7123943"/>
            <a:ext cx="0" cy="99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2992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Box 102">
            <a:extLst>
              <a:ext uri="{FF2B5EF4-FFF2-40B4-BE49-F238E27FC236}">
                <a16:creationId xmlns:a16="http://schemas.microsoft.com/office/drawing/2014/main" id="{EAE66E69-5E40-464F-8DB6-C916DCD9FA7F}"/>
              </a:ext>
            </a:extLst>
          </p:cNvPr>
          <p:cNvSpPr txBox="1"/>
          <p:nvPr userDrawn="1"/>
        </p:nvSpPr>
        <p:spPr>
          <a:xfrm>
            <a:off x="657047" y="898142"/>
            <a:ext cx="32306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800" b="0" spc="9" baseline="0" dirty="0">
                <a:solidFill>
                  <a:schemeClr val="accent4"/>
                </a:solidFill>
                <a:latin typeface="Century Gothic" charset="0"/>
                <a:ea typeface="Century Gothic" charset="0"/>
                <a:cs typeface="Century Gothic" charset="0"/>
              </a:rPr>
              <a:t>Contents</a:t>
            </a:r>
          </a:p>
        </p:txBody>
      </p:sp>
      <p:sp>
        <p:nvSpPr>
          <p:cNvPr id="104" name="Text Placeholder 7">
            <a:extLst>
              <a:ext uri="{FF2B5EF4-FFF2-40B4-BE49-F238E27FC236}">
                <a16:creationId xmlns:a16="http://schemas.microsoft.com/office/drawing/2014/main" id="{9C13C65D-A824-4A88-AFC8-E8E8BC97FF2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36576" y="2250486"/>
            <a:ext cx="3168526" cy="3946080"/>
          </a:xfrm>
          <a:noFill/>
        </p:spPr>
        <p:txBody>
          <a:bodyPr/>
          <a:lstStyle>
            <a:lvl1pPr marL="315720" indent="-315720">
              <a:spcBef>
                <a:spcPts val="1200"/>
              </a:spcBef>
              <a:spcAft>
                <a:spcPts val="600"/>
              </a:spcAft>
              <a:tabLst>
                <a:tab pos="316038" algn="l"/>
              </a:tabLst>
              <a:defRPr sz="1600">
                <a:solidFill>
                  <a:schemeClr val="tx1"/>
                </a:solidFill>
              </a:defRPr>
            </a:lvl1pPr>
            <a:lvl2pPr marL="315720" indent="-315720">
              <a:spcBef>
                <a:spcPts val="0"/>
              </a:spcBef>
              <a:spcAft>
                <a:spcPts val="351"/>
              </a:spcAft>
              <a:buNone/>
              <a:tabLst>
                <a:tab pos="316038" algn="l"/>
              </a:tabLst>
              <a:defRPr sz="1600">
                <a:solidFill>
                  <a:schemeClr val="tx1"/>
                </a:solidFill>
              </a:defRPr>
            </a:lvl2pPr>
            <a:lvl3pPr marL="315720" indent="-315720">
              <a:spcBef>
                <a:spcPts val="0"/>
              </a:spcBef>
              <a:spcAft>
                <a:spcPts val="351"/>
              </a:spcAft>
              <a:buNone/>
              <a:tabLst>
                <a:tab pos="316038" algn="l"/>
              </a:tabLst>
              <a:defRPr sz="1600">
                <a:solidFill>
                  <a:schemeClr val="tx1"/>
                </a:solidFill>
              </a:defRPr>
            </a:lvl3pPr>
            <a:lvl4pPr marL="315720" indent="-315720">
              <a:spcBef>
                <a:spcPts val="0"/>
              </a:spcBef>
              <a:spcAft>
                <a:spcPts val="351"/>
              </a:spcAft>
              <a:tabLst>
                <a:tab pos="316038" algn="l"/>
              </a:tabLst>
              <a:defRPr sz="1600" b="0">
                <a:solidFill>
                  <a:schemeClr val="tx1"/>
                </a:solidFill>
              </a:defRPr>
            </a:lvl4pPr>
            <a:lvl5pPr marL="315720" indent="-315720">
              <a:tabLst>
                <a:tab pos="316038" algn="l"/>
              </a:tabLst>
              <a:defRPr sz="1600">
                <a:solidFill>
                  <a:schemeClr val="tx1"/>
                </a:solidFill>
              </a:defRPr>
            </a:lvl5pPr>
            <a:lvl6pPr marL="315720" indent="-315720">
              <a:tabLst>
                <a:tab pos="316038" algn="l"/>
              </a:tabLst>
              <a:defRPr sz="1600">
                <a:solidFill>
                  <a:schemeClr val="tx1"/>
                </a:solidFill>
              </a:defRPr>
            </a:lvl6pPr>
            <a:lvl7pPr marL="315720" indent="-315720">
              <a:tabLst>
                <a:tab pos="316038" algn="l"/>
              </a:tabLst>
              <a:defRPr sz="1600">
                <a:solidFill>
                  <a:schemeClr val="tx1"/>
                </a:solidFill>
              </a:defRPr>
            </a:lvl7pPr>
            <a:lvl8pPr marL="315720" indent="-315720">
              <a:tabLst>
                <a:tab pos="316038" algn="l"/>
              </a:tabLst>
              <a:defRPr sz="1600">
                <a:solidFill>
                  <a:schemeClr val="tx1"/>
                </a:solidFill>
              </a:defRPr>
            </a:lvl8pPr>
          </a:lstStyle>
          <a:p>
            <a:pPr lvl="0"/>
            <a:r>
              <a:rPr lang="en-US" dirty="0"/>
              <a:t>00	The Contents slide has to be manually filled out. To easily access the presentation and copy heading names, select ‘View &gt; Outline View’</a:t>
            </a:r>
          </a:p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6"/>
            <a:r>
              <a:rPr lang="en-US" dirty="0"/>
              <a:t>8</a:t>
            </a:r>
          </a:p>
          <a:p>
            <a:pPr lvl="7"/>
            <a:r>
              <a:rPr lang="en-US" dirty="0"/>
              <a:t>9</a:t>
            </a:r>
            <a:endParaRPr lang="en-AU" dirty="0"/>
          </a:p>
        </p:txBody>
      </p: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4A976C1C-5074-4BE6-A33C-07BB096DB283}"/>
              </a:ext>
            </a:extLst>
          </p:cNvPr>
          <p:cNvCxnSpPr/>
          <p:nvPr userDrawn="1"/>
        </p:nvCxnSpPr>
        <p:spPr>
          <a:xfrm>
            <a:off x="1083022" y="7115540"/>
            <a:ext cx="0" cy="99208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7EA229-FE5E-4AFF-BF34-F5165F0DAB4E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00.00.00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27576D-5689-43CD-9643-A99D064FE44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AU"/>
              <a:t>PowerPoint Presentation Heading - use Insert Footer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B16145-8A6B-4C2C-8749-2565BD78D18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DF68DF2-6E18-41F6-AFE0-AA4564C85EC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5784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A020C07-0830-4A61-80FF-92A004ADECC9}"/>
              </a:ext>
            </a:extLst>
          </p:cNvPr>
          <p:cNvSpPr/>
          <p:nvPr userDrawn="1"/>
        </p:nvSpPr>
        <p:spPr>
          <a:xfrm>
            <a:off x="756621" y="560471"/>
            <a:ext cx="9262800" cy="5638938"/>
          </a:xfrm>
          <a:prstGeom prst="rect">
            <a:avLst/>
          </a:prstGeom>
          <a:solidFill>
            <a:srgbClr val="E0EA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7A62B948-B338-428D-99FB-15DB3250DD6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70919" y="2088499"/>
            <a:ext cx="8200294" cy="2309330"/>
          </a:xfrm>
        </p:spPr>
        <p:txBody>
          <a:bodyPr anchor="ctr" anchorCtr="0">
            <a:noAutofit/>
          </a:bodyPr>
          <a:lstStyle>
            <a:lvl1pPr algn="l">
              <a:lnSpc>
                <a:spcPct val="80000"/>
              </a:lnSpc>
              <a:defRPr sz="5400" b="0">
                <a:solidFill>
                  <a:schemeClr val="accent4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r>
              <a:rPr lang="en-US" dirty="0"/>
              <a:t>Click to add Section Header title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DC75B2-1AA9-43DB-A178-D9C770EC7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00.00.00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23550C-8C22-4FD1-92A5-17FABB22F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PowerPoint Presentation Heading - use Insert Footer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9A9BC1-3E42-4AEC-865D-560C5846C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68DF2-6E18-41F6-AFE0-AA4564C85ECC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A659B36-6734-4C32-B66F-CC881D4ECF9E}"/>
              </a:ext>
            </a:extLst>
          </p:cNvPr>
          <p:cNvCxnSpPr/>
          <p:nvPr userDrawn="1"/>
        </p:nvCxnSpPr>
        <p:spPr>
          <a:xfrm>
            <a:off x="756621" y="560471"/>
            <a:ext cx="9262800" cy="0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11">
            <a:extLst>
              <a:ext uri="{FF2B5EF4-FFF2-40B4-BE49-F238E27FC236}">
                <a16:creationId xmlns:a16="http://schemas.microsoft.com/office/drawing/2014/main" id="{00483853-DE7A-47E9-A9A7-4F71E4328C3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034296" y="5341819"/>
            <a:ext cx="6879540" cy="684011"/>
          </a:xfr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defRPr sz="1500" b="0" spc="-26" baseline="0">
                <a:solidFill>
                  <a:srgbClr val="3177BD"/>
                </a:solidFill>
              </a:defRPr>
            </a:lvl1pPr>
            <a:lvl2pPr marL="0" indent="0">
              <a:lnSpc>
                <a:spcPct val="81000"/>
              </a:lnSpc>
              <a:spcBef>
                <a:spcPts val="0"/>
              </a:spcBef>
              <a:spcAft>
                <a:spcPts val="1052"/>
              </a:spcAft>
              <a:buNone/>
              <a:defRPr sz="1500" b="0" i="0" spc="-26" baseline="0">
                <a:solidFill>
                  <a:schemeClr val="accent1"/>
                </a:solidFill>
              </a:defRPr>
            </a:lvl2pPr>
            <a:lvl3pPr marL="568296" indent="-378864">
              <a:lnSpc>
                <a:spcPct val="81000"/>
              </a:lnSpc>
              <a:spcBef>
                <a:spcPts val="0"/>
              </a:spcBef>
              <a:spcAft>
                <a:spcPts val="1052"/>
              </a:spcAft>
              <a:buClr>
                <a:schemeClr val="bg1"/>
              </a:buClr>
              <a:buSzPct val="100000"/>
              <a:buFont typeface="Symbol" panose="05050102010706020507" pitchFamily="18" charset="2"/>
              <a:buChar char=""/>
              <a:defRPr sz="1500" b="0" spc="-26" baseline="0">
                <a:solidFill>
                  <a:schemeClr val="accent1"/>
                </a:solidFill>
              </a:defRPr>
            </a:lvl3pPr>
            <a:lvl4pPr marL="1010304" indent="-378864">
              <a:lnSpc>
                <a:spcPct val="81000"/>
              </a:lnSpc>
              <a:spcBef>
                <a:spcPts val="0"/>
              </a:spcBef>
              <a:spcAft>
                <a:spcPts val="1052"/>
              </a:spcAft>
              <a:buClr>
                <a:schemeClr val="bg1"/>
              </a:buClr>
              <a:buSzPct val="100000"/>
              <a:buFont typeface="VenusURWBol" panose="00000800000000000000" pitchFamily="50" charset="0"/>
              <a:buChar char="‒"/>
              <a:defRPr sz="1500" b="0" spc="-26" baseline="0">
                <a:solidFill>
                  <a:schemeClr val="accent1"/>
                </a:solidFill>
              </a:defRPr>
            </a:lvl4pPr>
            <a:lvl5pPr>
              <a:lnSpc>
                <a:spcPct val="81000"/>
              </a:lnSpc>
              <a:spcBef>
                <a:spcPts val="0"/>
              </a:spcBef>
              <a:spcAft>
                <a:spcPts val="1052"/>
              </a:spcAft>
              <a:defRPr sz="1500" b="0" spc="-26" baseline="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1050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396A3-2DED-4867-96D8-6F495D064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2720" y="567004"/>
            <a:ext cx="9281987" cy="1065551"/>
          </a:xfrm>
        </p:spPr>
        <p:txBody>
          <a:bodyPr/>
          <a:lstStyle>
            <a:lvl1pPr>
              <a:defRPr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69E23D-47B2-43C4-A987-128B8BD0A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00.00.00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880C5B-35B8-4940-ACC3-21845A5B2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PowerPoint Presentation Heading - use Insert Footer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692992-2163-455F-BE9B-7890EC7F1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68DF2-6E18-41F6-AFE0-AA4564C85ECC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492A33E-01D2-4BBA-84F4-7BAA14457C2C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736576" y="2090158"/>
            <a:ext cx="6829832" cy="442547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add text, click one of the central icons to add a table, chart, SmartArt, image or media. For text, press the Increase / Decrease List Level button to move through the type styles.</a:t>
            </a:r>
          </a:p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60712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D8791-DF44-4EF6-AB19-40C4565C85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7434" y="604076"/>
            <a:ext cx="9281987" cy="1065551"/>
          </a:xfrm>
        </p:spPr>
        <p:txBody>
          <a:bodyPr/>
          <a:lstStyle>
            <a:lvl1pPr>
              <a:defRPr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r>
              <a:rPr lang="en-US" dirty="0"/>
              <a:t>Click to add heading</a:t>
            </a:r>
            <a:endParaRPr lang="en-AU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CBC878-6430-43E6-AD21-8607726A9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00.00.00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7EF259-6538-4FE0-98D3-FB258ED07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PowerPoint Presentation Heading - use Insert Footer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6DA202-22EC-4717-9B0E-2C862C5F6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68DF2-6E18-41F6-AFE0-AA4564C85EC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Picture Placeholder 9">
            <a:extLst>
              <a:ext uri="{FF2B5EF4-FFF2-40B4-BE49-F238E27FC236}">
                <a16:creationId xmlns:a16="http://schemas.microsoft.com/office/drawing/2014/main" id="{07835881-7499-4B17-AC04-4AC36BFBC41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19061" y="2283833"/>
            <a:ext cx="5733418" cy="4121302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en-US"/>
              <a:t>Drag picture to placeholder or click icon to add</a:t>
            </a:r>
            <a:endParaRPr lang="en-GB" dirty="0"/>
          </a:p>
        </p:txBody>
      </p:sp>
      <p:sp>
        <p:nvSpPr>
          <p:cNvPr id="10" name="Text Placeholder 11">
            <a:extLst>
              <a:ext uri="{FF2B5EF4-FFF2-40B4-BE49-F238E27FC236}">
                <a16:creationId xmlns:a16="http://schemas.microsoft.com/office/drawing/2014/main" id="{6EEFA1BA-490A-46C8-B55C-0DAF58ACF85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851500" y="2145155"/>
            <a:ext cx="3167921" cy="4259979"/>
          </a:xfrm>
        </p:spPr>
        <p:txBody>
          <a:bodyPr/>
          <a:lstStyle>
            <a:lvl1pPr>
              <a:spcBef>
                <a:spcPts val="0"/>
              </a:spcBef>
              <a:spcAft>
                <a:spcPts val="526"/>
              </a:spcAft>
              <a:defRPr b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526"/>
              </a:spcAft>
              <a:buNone/>
              <a:defRPr b="1">
                <a:solidFill>
                  <a:schemeClr val="tx1"/>
                </a:solidFill>
              </a:defRPr>
            </a:lvl2pPr>
            <a:lvl3pPr marL="189432" indent="-189432">
              <a:spcBef>
                <a:spcPts val="0"/>
              </a:spcBef>
              <a:spcAft>
                <a:spcPts val="526"/>
              </a:spcAft>
              <a:buFont typeface="Symbol" panose="05050102010706020507" pitchFamily="18" charset="2"/>
              <a:buChar char=""/>
              <a:defRPr>
                <a:solidFill>
                  <a:schemeClr val="tx1"/>
                </a:solidFill>
              </a:defRPr>
            </a:lvl3pPr>
            <a:lvl4pPr marL="378864" indent="-189432">
              <a:spcBef>
                <a:spcPts val="0"/>
              </a:spcBef>
              <a:spcAft>
                <a:spcPts val="526"/>
              </a:spcAft>
              <a:buClr>
                <a:schemeClr val="tx1"/>
              </a:buClr>
              <a:buFont typeface="VenusURWBol" panose="00000800000000000000" pitchFamily="50" charset="0"/>
              <a:buChar char="‒"/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spcAft>
                <a:spcPts val="526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60302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D8791-DF44-4EF6-AB19-40C4565C85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0363" y="567006"/>
            <a:ext cx="9281987" cy="1065551"/>
          </a:xfrm>
        </p:spPr>
        <p:txBody>
          <a:bodyPr/>
          <a:lstStyle>
            <a:lvl1pPr>
              <a:defRPr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r>
              <a:rPr lang="en-US" dirty="0"/>
              <a:t>Click to add heading</a:t>
            </a:r>
            <a:endParaRPr lang="en-AU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CBC878-6430-43E6-AD21-8607726A9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00.00.00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7EF259-6538-4FE0-98D3-FB258ED07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PowerPoint Presentation Heading - use Insert Footer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6DA202-22EC-4717-9B0E-2C862C5F6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F68DF2-6E18-41F6-AFE0-AA4564C85EC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Picture Placeholder 9">
            <a:extLst>
              <a:ext uri="{FF2B5EF4-FFF2-40B4-BE49-F238E27FC236}">
                <a16:creationId xmlns:a16="http://schemas.microsoft.com/office/drawing/2014/main" id="{07835881-7499-4B17-AC04-4AC36BFBC41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19061" y="2283833"/>
            <a:ext cx="2868875" cy="1876470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en-US"/>
              <a:t>Drag picture to placeholder or click icon to add</a:t>
            </a:r>
            <a:endParaRPr lang="en-GB" dirty="0"/>
          </a:p>
        </p:txBody>
      </p:sp>
      <p:sp>
        <p:nvSpPr>
          <p:cNvPr id="10" name="Text Placeholder 11">
            <a:extLst>
              <a:ext uri="{FF2B5EF4-FFF2-40B4-BE49-F238E27FC236}">
                <a16:creationId xmlns:a16="http://schemas.microsoft.com/office/drawing/2014/main" id="{6EEFA1BA-490A-46C8-B55C-0DAF58ACF85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073630" y="2206866"/>
            <a:ext cx="5945791" cy="2015148"/>
          </a:xfrm>
        </p:spPr>
        <p:txBody>
          <a:bodyPr/>
          <a:lstStyle>
            <a:lvl1pPr>
              <a:spcBef>
                <a:spcPts val="0"/>
              </a:spcBef>
              <a:spcAft>
                <a:spcPts val="526"/>
              </a:spcAft>
              <a:defRPr b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526"/>
              </a:spcAft>
              <a:buNone/>
              <a:defRPr b="1">
                <a:solidFill>
                  <a:schemeClr val="tx1"/>
                </a:solidFill>
              </a:defRPr>
            </a:lvl2pPr>
            <a:lvl3pPr marL="189432" indent="-189432">
              <a:spcBef>
                <a:spcPts val="0"/>
              </a:spcBef>
              <a:spcAft>
                <a:spcPts val="526"/>
              </a:spcAft>
              <a:buFont typeface="Symbol" panose="05050102010706020507" pitchFamily="18" charset="2"/>
              <a:buChar char=""/>
              <a:defRPr>
                <a:solidFill>
                  <a:schemeClr val="tx1"/>
                </a:solidFill>
              </a:defRPr>
            </a:lvl3pPr>
            <a:lvl4pPr marL="378864" indent="-189432">
              <a:spcBef>
                <a:spcPts val="0"/>
              </a:spcBef>
              <a:spcAft>
                <a:spcPts val="526"/>
              </a:spcAft>
              <a:buClr>
                <a:schemeClr val="tx1"/>
              </a:buClr>
              <a:buFont typeface="VenusURWBol" panose="00000800000000000000" pitchFamily="50" charset="0"/>
              <a:buChar char="‒"/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spcAft>
                <a:spcPts val="526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11" name="Picture Placeholder 9">
            <a:extLst>
              <a:ext uri="{FF2B5EF4-FFF2-40B4-BE49-F238E27FC236}">
                <a16:creationId xmlns:a16="http://schemas.microsoft.com/office/drawing/2014/main" id="{2A8A5A62-096B-4509-B7B8-E630111C06DC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819061" y="4459325"/>
            <a:ext cx="2868875" cy="1876470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b="0"/>
            </a:lvl1pPr>
          </a:lstStyle>
          <a:p>
            <a:r>
              <a:rPr lang="en-US"/>
              <a:t>Drag picture to placeholder or click icon to add</a:t>
            </a:r>
            <a:endParaRPr lang="en-GB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A6034BF5-9316-4FFC-8490-E25A6E54A8C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073630" y="4390014"/>
            <a:ext cx="5945791" cy="2015148"/>
          </a:xfrm>
        </p:spPr>
        <p:txBody>
          <a:bodyPr/>
          <a:lstStyle>
            <a:lvl1pPr>
              <a:spcBef>
                <a:spcPts val="0"/>
              </a:spcBef>
              <a:spcAft>
                <a:spcPts val="526"/>
              </a:spcAft>
              <a:defRPr b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526"/>
              </a:spcAft>
              <a:buNone/>
              <a:defRPr b="1">
                <a:solidFill>
                  <a:schemeClr val="tx1"/>
                </a:solidFill>
              </a:defRPr>
            </a:lvl2pPr>
            <a:lvl3pPr marL="189432" indent="-189432">
              <a:spcBef>
                <a:spcPts val="0"/>
              </a:spcBef>
              <a:spcAft>
                <a:spcPts val="526"/>
              </a:spcAft>
              <a:buFont typeface="Symbol" panose="05050102010706020507" pitchFamily="18" charset="2"/>
              <a:buChar char=""/>
              <a:defRPr>
                <a:solidFill>
                  <a:schemeClr val="tx1"/>
                </a:solidFill>
              </a:defRPr>
            </a:lvl3pPr>
            <a:lvl4pPr marL="378864" indent="-189432">
              <a:spcBef>
                <a:spcPts val="0"/>
              </a:spcBef>
              <a:spcAft>
                <a:spcPts val="526"/>
              </a:spcAft>
              <a:buClr>
                <a:schemeClr val="tx1"/>
              </a:buClr>
              <a:buFont typeface="VenusURWBol" panose="00000800000000000000" pitchFamily="50" charset="0"/>
              <a:buChar char="‒"/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spcAft>
                <a:spcPts val="526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30805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hart Placeholder 8">
            <a:extLst>
              <a:ext uri="{FF2B5EF4-FFF2-40B4-BE49-F238E27FC236}">
                <a16:creationId xmlns:a16="http://schemas.microsoft.com/office/drawing/2014/main" id="{BF936C3D-B944-42CB-97E3-5C07379B4CAE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736577" y="2322464"/>
            <a:ext cx="9281985" cy="4086320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9D8791-DF44-4EF6-AB19-40C4565C85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0363" y="554647"/>
            <a:ext cx="9281987" cy="1065551"/>
          </a:xfrm>
        </p:spPr>
        <p:txBody>
          <a:bodyPr/>
          <a:lstStyle>
            <a:lvl1pPr>
              <a:defRPr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r>
              <a:rPr lang="en-US" dirty="0"/>
              <a:t>Click to add heading</a:t>
            </a:r>
            <a:endParaRPr lang="en-AU" dirty="0"/>
          </a:p>
        </p:txBody>
      </p:sp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3A39A969-6BDF-468C-B7B7-9F4C20998CC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057900" y="3929063"/>
            <a:ext cx="3960662" cy="2479721"/>
          </a:xfrm>
        </p:spPr>
        <p:txBody>
          <a:bodyPr/>
          <a:lstStyle>
            <a:lvl1pPr>
              <a:defRPr b="0"/>
            </a:lvl1pPr>
            <a:lvl2pPr>
              <a:defRPr b="1"/>
            </a:lvl2pPr>
          </a:lstStyle>
          <a:p>
            <a:pPr lvl="0"/>
            <a:r>
              <a:rPr lang="en-US" dirty="0"/>
              <a:t>Click to add text</a:t>
            </a:r>
          </a:p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7EF2B630-1FF0-4E0E-8543-7F2EFEFCA363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r>
              <a:rPr lang="en-US"/>
              <a:t>00.00.00</a:t>
            </a:r>
            <a:endParaRPr lang="en-GB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ABDFD665-97B1-4E91-9D63-5CDB0364120C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AU"/>
              <a:t>PowerPoint Presentation Heading - use Insert Footer</a:t>
            </a:r>
            <a:endParaRPr lang="en-GB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36F1AE78-5EC0-4848-89C6-1865B9C8399C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2DF68DF2-6E18-41F6-AFE0-AA4564C85EC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1651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hart Placeholder 8">
            <a:extLst>
              <a:ext uri="{FF2B5EF4-FFF2-40B4-BE49-F238E27FC236}">
                <a16:creationId xmlns:a16="http://schemas.microsoft.com/office/drawing/2014/main" id="{BF936C3D-B944-42CB-97E3-5C07379B4CAE}"/>
              </a:ext>
            </a:extLst>
          </p:cNvPr>
          <p:cNvSpPr>
            <a:spLocks noGrp="1"/>
          </p:cNvSpPr>
          <p:nvPr>
            <p:ph type="chart" sz="quarter" idx="15"/>
          </p:nvPr>
        </p:nvSpPr>
        <p:spPr>
          <a:xfrm>
            <a:off x="736576" y="2027975"/>
            <a:ext cx="8160592" cy="4380809"/>
          </a:xfrm>
        </p:spPr>
        <p:txBody>
          <a:bodyPr/>
          <a:lstStyle/>
          <a:p>
            <a:r>
              <a:rPr lang="en-US"/>
              <a:t>Click icon to add chart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9D8791-DF44-4EF6-AB19-40C4565C85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00363" y="529936"/>
            <a:ext cx="9281987" cy="1065551"/>
          </a:xfrm>
        </p:spPr>
        <p:txBody>
          <a:bodyPr/>
          <a:lstStyle>
            <a:lvl1pPr>
              <a:defRPr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r>
              <a:rPr lang="en-US" dirty="0"/>
              <a:t>Click to add heading</a:t>
            </a:r>
            <a:endParaRPr lang="en-AU" dirty="0"/>
          </a:p>
        </p:txBody>
      </p:sp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3A39A969-6BDF-468C-B7B7-9F4C20998CC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683018" y="3167795"/>
            <a:ext cx="1992644" cy="1746296"/>
          </a:xfrm>
        </p:spPr>
        <p:txBody>
          <a:bodyPr/>
          <a:lstStyle>
            <a:lvl1pPr>
              <a:defRPr b="0"/>
            </a:lvl1pPr>
            <a:lvl2pPr>
              <a:defRPr b="1"/>
            </a:lvl2pPr>
          </a:lstStyle>
          <a:p>
            <a:pPr lvl="0"/>
            <a:r>
              <a:rPr lang="en-US" dirty="0"/>
              <a:t>Click to add text</a:t>
            </a:r>
          </a:p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7EF2B630-1FF0-4E0E-8543-7F2EFEFCA363}"/>
              </a:ext>
            </a:extLst>
          </p:cNvPr>
          <p:cNvSpPr>
            <a:spLocks noGrp="1"/>
          </p:cNvSpPr>
          <p:nvPr>
            <p:ph type="dt" sz="half" idx="18"/>
          </p:nvPr>
        </p:nvSpPr>
        <p:spPr/>
        <p:txBody>
          <a:bodyPr/>
          <a:lstStyle/>
          <a:p>
            <a:r>
              <a:rPr lang="en-US"/>
              <a:t>00.00.00</a:t>
            </a:r>
            <a:endParaRPr lang="en-GB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ABDFD665-97B1-4E91-9D63-5CDB0364120C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en-AU"/>
              <a:t>PowerPoint Presentation Heading - use Insert Footer</a:t>
            </a:r>
            <a:endParaRPr lang="en-GB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36F1AE78-5EC0-4848-89C6-1865B9C8399C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2DF68DF2-6E18-41F6-AFE0-AA4564C85EC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3436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ull screen-Dark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9">
            <a:extLst>
              <a:ext uri="{FF2B5EF4-FFF2-40B4-BE49-F238E27FC236}">
                <a16:creationId xmlns:a16="http://schemas.microsoft.com/office/drawing/2014/main" id="{07835881-7499-4B17-AC04-4AC36BFBC411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0691813" cy="7559675"/>
          </a:xfrm>
          <a:solidFill>
            <a:schemeClr val="bg2">
              <a:lumMod val="75000"/>
            </a:schemeClr>
          </a:solidFill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Drag and drop image, or click on the icon at the centre of the screen. Resize text box as required.</a:t>
            </a:r>
          </a:p>
        </p:txBody>
      </p:sp>
      <p:sp>
        <p:nvSpPr>
          <p:cNvPr id="10" name="Text Placeholder 11">
            <a:extLst>
              <a:ext uri="{FF2B5EF4-FFF2-40B4-BE49-F238E27FC236}">
                <a16:creationId xmlns:a16="http://schemas.microsoft.com/office/drawing/2014/main" id="{6EEFA1BA-490A-46C8-B55C-0DAF58ACF85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40463" y="701519"/>
            <a:ext cx="8333289" cy="2836122"/>
          </a:xfrm>
        </p:spPr>
        <p:txBody>
          <a:bodyPr/>
          <a:lstStyle>
            <a:lvl1pPr marL="252576" indent="-252576">
              <a:lnSpc>
                <a:spcPct val="81000"/>
              </a:lnSpc>
              <a:spcBef>
                <a:spcPts val="0"/>
              </a:spcBef>
              <a:spcAft>
                <a:spcPts val="3683"/>
              </a:spcAft>
              <a:defRPr sz="4600" b="1" spc="-26" baseline="0">
                <a:solidFill>
                  <a:schemeClr val="bg1"/>
                </a:solidFill>
              </a:defRPr>
            </a:lvl1pPr>
            <a:lvl2pPr marL="252576" indent="0">
              <a:lnSpc>
                <a:spcPct val="81000"/>
              </a:lnSpc>
              <a:spcBef>
                <a:spcPts val="0"/>
              </a:spcBef>
              <a:spcAft>
                <a:spcPts val="1052"/>
              </a:spcAft>
              <a:buNone/>
              <a:defRPr sz="1800" i="1" spc="-26" baseline="0">
                <a:solidFill>
                  <a:schemeClr val="bg1"/>
                </a:solidFill>
              </a:defRPr>
            </a:lvl2pPr>
            <a:lvl3pPr marL="568296" indent="-378864">
              <a:lnSpc>
                <a:spcPct val="81000"/>
              </a:lnSpc>
              <a:spcBef>
                <a:spcPts val="0"/>
              </a:spcBef>
              <a:spcAft>
                <a:spcPts val="1052"/>
              </a:spcAft>
              <a:buClr>
                <a:schemeClr val="bg1"/>
              </a:buClr>
              <a:buSzPct val="100000"/>
              <a:buFont typeface="Symbol" panose="05050102010706020507" pitchFamily="18" charset="2"/>
              <a:buChar char=""/>
              <a:defRPr sz="3859" spc="-26" baseline="0">
                <a:solidFill>
                  <a:schemeClr val="bg1"/>
                </a:solidFill>
              </a:defRPr>
            </a:lvl3pPr>
            <a:lvl4pPr marL="1010304" indent="-378864">
              <a:lnSpc>
                <a:spcPct val="81000"/>
              </a:lnSpc>
              <a:spcBef>
                <a:spcPts val="0"/>
              </a:spcBef>
              <a:spcAft>
                <a:spcPts val="1052"/>
              </a:spcAft>
              <a:buClr>
                <a:schemeClr val="bg1"/>
              </a:buClr>
              <a:buSzPct val="100000"/>
              <a:buFont typeface="VenusURWBol" panose="00000800000000000000" pitchFamily="50" charset="0"/>
              <a:buChar char="‒"/>
              <a:defRPr sz="3859" spc="-26" baseline="0">
                <a:solidFill>
                  <a:schemeClr val="bg1"/>
                </a:solidFill>
              </a:defRPr>
            </a:lvl4pPr>
            <a:lvl5pPr>
              <a:lnSpc>
                <a:spcPct val="81000"/>
              </a:lnSpc>
              <a:spcBef>
                <a:spcPts val="0"/>
              </a:spcBef>
              <a:spcAft>
                <a:spcPts val="1052"/>
              </a:spcAft>
              <a:defRPr sz="3859" spc="-26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AU" dirty="0"/>
              <a:t>“This is a break page, that could have a quote or a pull out of information on it on top of a relevant image.”</a:t>
            </a:r>
          </a:p>
          <a:p>
            <a:pPr lvl="0"/>
            <a:r>
              <a:rPr lang="en-AU" dirty="0"/>
              <a:t>Jane Smith, </a:t>
            </a:r>
            <a:r>
              <a:rPr lang="en-AU" dirty="0" err="1"/>
              <a:t>Powercor</a:t>
            </a:r>
            <a:endParaRPr lang="en-US" dirty="0"/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40C667FE-4C8D-4E35-ACBD-907798AB694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762111" y="6753345"/>
            <a:ext cx="513467" cy="514959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 t="-391" b="-391"/>
            </a:stretch>
          </a:blipFill>
        </p:spPr>
        <p:txBody>
          <a:bodyPr/>
          <a:lstStyle>
            <a:lvl1pPr marL="0" indent="0" rtl="0">
              <a:spcBef>
                <a:spcPts val="0"/>
              </a:spcBef>
              <a:spcAft>
                <a:spcPts val="351"/>
              </a:spcAft>
              <a:tabLst>
                <a:tab pos="316038" algn="l"/>
              </a:tabLst>
              <a:defRPr sz="175">
                <a:solidFill>
                  <a:schemeClr val="bg1">
                    <a:alpha val="0"/>
                  </a:schemeClr>
                </a:solidFill>
              </a:defRPr>
            </a:lvl1pPr>
            <a:lvl2pPr marL="315720" indent="-315720" rtl="0">
              <a:spcBef>
                <a:spcPts val="0"/>
              </a:spcBef>
              <a:spcAft>
                <a:spcPts val="351"/>
              </a:spcAft>
              <a:buNone/>
              <a:tabLst>
                <a:tab pos="316038" algn="l"/>
              </a:tabLst>
              <a:defRPr sz="175">
                <a:solidFill>
                  <a:schemeClr val="bg1">
                    <a:alpha val="0"/>
                  </a:schemeClr>
                </a:solidFill>
              </a:defRPr>
            </a:lvl2pPr>
            <a:lvl3pPr marL="315720" indent="-315720" rtl="0">
              <a:spcBef>
                <a:spcPts val="0"/>
              </a:spcBef>
              <a:spcAft>
                <a:spcPts val="351"/>
              </a:spcAft>
              <a:buNone/>
              <a:tabLst>
                <a:tab pos="316038" algn="l"/>
              </a:tabLst>
              <a:defRPr sz="175">
                <a:solidFill>
                  <a:schemeClr val="bg1">
                    <a:alpha val="0"/>
                  </a:schemeClr>
                </a:solidFill>
              </a:defRPr>
            </a:lvl3pPr>
            <a:lvl4pPr marL="315720" indent="-315720" rtl="0">
              <a:spcBef>
                <a:spcPts val="0"/>
              </a:spcBef>
              <a:spcAft>
                <a:spcPts val="351"/>
              </a:spcAft>
              <a:tabLst>
                <a:tab pos="316038" algn="l"/>
              </a:tabLst>
              <a:defRPr sz="175" b="0">
                <a:solidFill>
                  <a:schemeClr val="bg1">
                    <a:alpha val="0"/>
                  </a:schemeClr>
                </a:solidFill>
              </a:defRPr>
            </a:lvl4pPr>
            <a:lvl5pPr marL="315720" indent="-315720" rtl="0">
              <a:tabLst>
                <a:tab pos="316038" algn="l"/>
              </a:tabLst>
              <a:defRPr sz="175">
                <a:solidFill>
                  <a:schemeClr val="bg1">
                    <a:alpha val="0"/>
                  </a:schemeClr>
                </a:solidFill>
              </a:defRPr>
            </a:lvl5pPr>
            <a:lvl6pPr marL="315720" indent="-315720" rtl="0">
              <a:tabLst>
                <a:tab pos="316038" algn="l"/>
              </a:tabLst>
              <a:defRPr sz="175">
                <a:solidFill>
                  <a:schemeClr val="bg1">
                    <a:alpha val="0"/>
                  </a:schemeClr>
                </a:solidFill>
              </a:defRPr>
            </a:lvl6pPr>
            <a:lvl7pPr marL="315720" indent="-315720" rtl="0">
              <a:tabLst>
                <a:tab pos="316038" algn="l"/>
              </a:tabLst>
              <a:defRPr sz="175">
                <a:solidFill>
                  <a:schemeClr val="bg1">
                    <a:alpha val="0"/>
                  </a:schemeClr>
                </a:solidFill>
              </a:defRPr>
            </a:lvl7pPr>
            <a:lvl8pPr marL="315720" indent="-315720" rtl="0">
              <a:tabLst>
                <a:tab pos="316038" algn="l"/>
              </a:tabLst>
              <a:defRPr sz="175">
                <a:solidFill>
                  <a:schemeClr val="bg1">
                    <a:alpha val="0"/>
                  </a:schemeClr>
                </a:solidFill>
              </a:defRPr>
            </a:lvl8pPr>
          </a:lstStyle>
          <a:p>
            <a:pPr lvl="0"/>
            <a:r>
              <a:rPr lang="en-US" dirty="0"/>
              <a:t>00	The Contents slide has to be manually filled out. To easily access the presentation and copy heading names, select ‘View &gt; Outline View’</a:t>
            </a:r>
          </a:p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6"/>
            <a:r>
              <a:rPr lang="en-US" dirty="0"/>
              <a:t>8</a:t>
            </a:r>
          </a:p>
          <a:p>
            <a:pPr lvl="7"/>
            <a:r>
              <a:rPr lang="en-US" dirty="0"/>
              <a:t>9</a:t>
            </a:r>
            <a:endParaRPr lang="en-AU" dirty="0"/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041BDE40-7B8C-484E-85D1-B63531C07ACC}"/>
              </a:ext>
            </a:extLst>
          </p:cNvPr>
          <p:cNvSpPr>
            <a:spLocks noGrp="1" noChangeAspect="1"/>
          </p:cNvSpPr>
          <p:nvPr>
            <p:ph type="body" sz="quarter" idx="15" hasCustomPrompt="1"/>
          </p:nvPr>
        </p:nvSpPr>
        <p:spPr>
          <a:xfrm>
            <a:off x="7882799" y="6886807"/>
            <a:ext cx="706134" cy="287802"/>
          </a:xfr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371" r="371"/>
            </a:stretch>
          </a:blipFill>
        </p:spPr>
        <p:txBody>
          <a:bodyPr/>
          <a:lstStyle>
            <a:lvl1pPr marL="0" indent="0" rtl="0">
              <a:spcBef>
                <a:spcPts val="0"/>
              </a:spcBef>
              <a:spcAft>
                <a:spcPts val="351"/>
              </a:spcAft>
              <a:tabLst>
                <a:tab pos="316038" algn="l"/>
              </a:tabLst>
              <a:defRPr sz="175">
                <a:solidFill>
                  <a:schemeClr val="bg1">
                    <a:alpha val="0"/>
                  </a:schemeClr>
                </a:solidFill>
              </a:defRPr>
            </a:lvl1pPr>
            <a:lvl2pPr marL="315720" indent="-315720" rtl="0">
              <a:spcBef>
                <a:spcPts val="0"/>
              </a:spcBef>
              <a:spcAft>
                <a:spcPts val="351"/>
              </a:spcAft>
              <a:buNone/>
              <a:tabLst>
                <a:tab pos="316038" algn="l"/>
              </a:tabLst>
              <a:defRPr sz="175">
                <a:solidFill>
                  <a:schemeClr val="bg1">
                    <a:alpha val="0"/>
                  </a:schemeClr>
                </a:solidFill>
              </a:defRPr>
            </a:lvl2pPr>
            <a:lvl3pPr marL="315720" indent="-315720" rtl="0">
              <a:spcBef>
                <a:spcPts val="0"/>
              </a:spcBef>
              <a:spcAft>
                <a:spcPts val="351"/>
              </a:spcAft>
              <a:buNone/>
              <a:tabLst>
                <a:tab pos="316038" algn="l"/>
              </a:tabLst>
              <a:defRPr sz="175">
                <a:solidFill>
                  <a:schemeClr val="bg1">
                    <a:alpha val="0"/>
                  </a:schemeClr>
                </a:solidFill>
              </a:defRPr>
            </a:lvl3pPr>
            <a:lvl4pPr marL="315720" indent="-315720" rtl="0">
              <a:spcBef>
                <a:spcPts val="0"/>
              </a:spcBef>
              <a:spcAft>
                <a:spcPts val="351"/>
              </a:spcAft>
              <a:tabLst>
                <a:tab pos="316038" algn="l"/>
              </a:tabLst>
              <a:defRPr sz="175" b="0">
                <a:solidFill>
                  <a:schemeClr val="bg1">
                    <a:alpha val="0"/>
                  </a:schemeClr>
                </a:solidFill>
              </a:defRPr>
            </a:lvl4pPr>
            <a:lvl5pPr marL="315720" indent="-315720" rtl="0">
              <a:tabLst>
                <a:tab pos="316038" algn="l"/>
              </a:tabLst>
              <a:defRPr sz="175">
                <a:solidFill>
                  <a:schemeClr val="bg1">
                    <a:alpha val="0"/>
                  </a:schemeClr>
                </a:solidFill>
              </a:defRPr>
            </a:lvl5pPr>
            <a:lvl6pPr marL="315720" indent="-315720" rtl="0">
              <a:tabLst>
                <a:tab pos="316038" algn="l"/>
              </a:tabLst>
              <a:defRPr sz="175">
                <a:solidFill>
                  <a:schemeClr val="bg1">
                    <a:alpha val="0"/>
                  </a:schemeClr>
                </a:solidFill>
              </a:defRPr>
            </a:lvl6pPr>
            <a:lvl7pPr marL="315720" indent="-315720" rtl="0">
              <a:tabLst>
                <a:tab pos="316038" algn="l"/>
              </a:tabLst>
              <a:defRPr sz="175">
                <a:solidFill>
                  <a:schemeClr val="bg1">
                    <a:alpha val="0"/>
                  </a:schemeClr>
                </a:solidFill>
              </a:defRPr>
            </a:lvl7pPr>
            <a:lvl8pPr marL="315720" indent="-315720" rtl="0">
              <a:tabLst>
                <a:tab pos="316038" algn="l"/>
              </a:tabLst>
              <a:defRPr sz="175">
                <a:solidFill>
                  <a:schemeClr val="bg1">
                    <a:alpha val="0"/>
                  </a:schemeClr>
                </a:solidFill>
              </a:defRPr>
            </a:lvl8pPr>
          </a:lstStyle>
          <a:p>
            <a:pPr lvl="0"/>
            <a:r>
              <a:rPr lang="en-US" dirty="0"/>
              <a:t>00	The Contents slide has to be manually filled out. To easily access the presentation and copy heading names, select ‘View &gt; Outline View’</a:t>
            </a:r>
          </a:p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6"/>
            <a:r>
              <a:rPr lang="en-US" dirty="0"/>
              <a:t>8</a:t>
            </a:r>
          </a:p>
          <a:p>
            <a:pPr lvl="7"/>
            <a:r>
              <a:rPr lang="en-US" dirty="0"/>
              <a:t>9</a:t>
            </a:r>
            <a:endParaRPr lang="en-AU" dirty="0"/>
          </a:p>
        </p:txBody>
      </p:sp>
      <p:pic>
        <p:nvPicPr>
          <p:cNvPr id="21" name="Picture 2"/>
          <p:cNvPicPr>
            <a:picLocks noChangeAspect="1" noChangeArrowheads="1"/>
          </p:cNvPicPr>
          <p:nvPr userDrawn="1"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55155" y="6755622"/>
            <a:ext cx="731393" cy="5470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3209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CC60EB4-FD99-4915-8F58-B8F6B1C1E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7434" y="962424"/>
            <a:ext cx="9281987" cy="10655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5BEB59-943C-44A7-9C84-7293EC2706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37433" y="2090736"/>
            <a:ext cx="6828975" cy="442547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Sub Heading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A5B84-9B65-4248-880A-CE8743E6CE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50021" y="6954460"/>
            <a:ext cx="643495" cy="2664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00.00.00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8083F9-0E94-47E8-9B94-7DBCEE92A8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72626" y="6954460"/>
            <a:ext cx="5893782" cy="266456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800" b="1" baseline="0">
                <a:solidFill>
                  <a:schemeClr val="tx1"/>
                </a:solidFill>
              </a:defRPr>
            </a:lvl1pPr>
          </a:lstStyle>
          <a:p>
            <a:r>
              <a:rPr lang="en-AU" dirty="0"/>
              <a:t>PowerPoint Presentation Heading - use Insert Footer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2CDD48-D872-40AA-B66F-390489DF25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36576" y="6954460"/>
            <a:ext cx="234343" cy="265878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800" baseline="0">
                <a:solidFill>
                  <a:schemeClr val="tx1"/>
                </a:solidFill>
              </a:defRPr>
            </a:lvl1pPr>
          </a:lstStyle>
          <a:p>
            <a:fld id="{2DF68DF2-6E18-41F6-AFE0-AA4564C85ECC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1C4639B-254A-4A0C-9D8A-18192E95AD55}"/>
              </a:ext>
            </a:extLst>
          </p:cNvPr>
          <p:cNvCxnSpPr/>
          <p:nvPr userDrawn="1"/>
        </p:nvCxnSpPr>
        <p:spPr>
          <a:xfrm>
            <a:off x="756621" y="560471"/>
            <a:ext cx="9262800" cy="0"/>
          </a:xfrm>
          <a:prstGeom prst="line">
            <a:avLst/>
          </a:prstGeom>
          <a:ln w="127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74432E7-2EC4-4B23-B10E-B1749259B60A}"/>
              </a:ext>
            </a:extLst>
          </p:cNvPr>
          <p:cNvCxnSpPr/>
          <p:nvPr userDrawn="1"/>
        </p:nvCxnSpPr>
        <p:spPr>
          <a:xfrm>
            <a:off x="1570344" y="7026027"/>
            <a:ext cx="0" cy="1058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5" name="Group 54"/>
          <p:cNvGrpSpPr/>
          <p:nvPr userDrawn="1"/>
        </p:nvGrpSpPr>
        <p:grpSpPr>
          <a:xfrm>
            <a:off x="8026547" y="6663567"/>
            <a:ext cx="2233369" cy="736595"/>
            <a:chOff x="0" y="0"/>
            <a:chExt cx="3112135" cy="953135"/>
          </a:xfrm>
        </p:grpSpPr>
        <p:sp>
          <p:nvSpPr>
            <p:cNvPr id="56" name="Rectangle 55"/>
            <p:cNvSpPr/>
            <p:nvPr userDrawn="1"/>
          </p:nvSpPr>
          <p:spPr>
            <a:xfrm>
              <a:off x="0" y="0"/>
              <a:ext cx="3112135" cy="95313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AU"/>
            </a:p>
          </p:txBody>
        </p:sp>
        <p:pic>
          <p:nvPicPr>
            <p:cNvPr id="60" name="Picture 59">
              <a:extLst>
                <a:ext uri="{FF2B5EF4-FFF2-40B4-BE49-F238E27FC236}">
                  <a16:creationId xmlns:a16="http://schemas.microsoft.com/office/drawing/2014/main" id="{97813FF8-15C0-400A-87CE-3BE68CB2DB8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0150" y="171450"/>
              <a:ext cx="600075" cy="600075"/>
            </a:xfrm>
            <a:prstGeom prst="rect">
              <a:avLst/>
            </a:prstGeom>
            <a:solidFill>
              <a:schemeClr val="bg1"/>
            </a:solidFill>
          </p:spPr>
        </p:pic>
        <p:pic>
          <p:nvPicPr>
            <p:cNvPr id="61" name="Picture 60">
              <a:extLst>
                <a:ext uri="{FF2B5EF4-FFF2-40B4-BE49-F238E27FC236}">
                  <a16:creationId xmlns:a16="http://schemas.microsoft.com/office/drawing/2014/main" id="{F763575E-A690-43DF-BD81-2CD711B7EAF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975" y="304800"/>
              <a:ext cx="828675" cy="333375"/>
            </a:xfrm>
            <a:prstGeom prst="rect">
              <a:avLst/>
            </a:prstGeom>
            <a:solidFill>
              <a:schemeClr val="bg1"/>
            </a:solidFill>
          </p:spPr>
        </p:pic>
        <p:pic>
          <p:nvPicPr>
            <p:cNvPr id="62" name="Picture 61" descr="Image result for beon logo"/>
            <p:cNvPicPr>
              <a:picLocks noChangeAspect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90725" y="95250"/>
              <a:ext cx="1019175" cy="762000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2370193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5" r:id="rId2"/>
    <p:sldLayoutId id="2147483667" r:id="rId3"/>
    <p:sldLayoutId id="2147483709" r:id="rId4"/>
    <p:sldLayoutId id="2147483669" r:id="rId5"/>
    <p:sldLayoutId id="2147483707" r:id="rId6"/>
    <p:sldLayoutId id="2147483670" r:id="rId7"/>
    <p:sldLayoutId id="2147483708" r:id="rId8"/>
    <p:sldLayoutId id="2147483684" r:id="rId9"/>
    <p:sldLayoutId id="2147483685" r:id="rId10"/>
    <p:sldLayoutId id="2147483710" r:id="rId11"/>
  </p:sldLayoutIdLst>
  <p:hf hdr="0"/>
  <p:txStyles>
    <p:titleStyle>
      <a:lvl1pPr algn="l" defTabSz="801929" rtl="0" eaLnBrk="1" latinLnBrk="0" hangingPunct="1">
        <a:lnSpc>
          <a:spcPct val="90000"/>
        </a:lnSpc>
        <a:spcBef>
          <a:spcPct val="0"/>
        </a:spcBef>
        <a:buNone/>
        <a:defRPr sz="4800" b="0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801929" rtl="0" eaLnBrk="1" latinLnBrk="0" hangingPunct="1">
        <a:lnSpc>
          <a:spcPct val="95000"/>
        </a:lnSpc>
        <a:spcBef>
          <a:spcPts val="600"/>
        </a:spcBef>
        <a:spcAft>
          <a:spcPts val="600"/>
        </a:spcAft>
        <a:buClr>
          <a:schemeClr val="accent2"/>
        </a:buClr>
        <a:buSzPct val="120000"/>
        <a:buFont typeface="Symbol" panose="05050102010706020507" pitchFamily="18" charset="2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801929" rtl="0" eaLnBrk="1" latinLnBrk="0" hangingPunct="1">
        <a:lnSpc>
          <a:spcPct val="95000"/>
        </a:lnSpc>
        <a:spcBef>
          <a:spcPts val="600"/>
        </a:spcBef>
        <a:spcAft>
          <a:spcPts val="1200"/>
        </a:spcAft>
        <a:buClr>
          <a:schemeClr val="tx1"/>
        </a:buClr>
        <a:buSzPct val="120000"/>
        <a:buFont typeface="Symbol" panose="05050102010706020507" pitchFamily="18" charset="2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216000" indent="-216000" algn="l" defTabSz="801929" rtl="0" eaLnBrk="1" latinLnBrk="0" hangingPunct="1">
        <a:lnSpc>
          <a:spcPct val="95000"/>
        </a:lnSpc>
        <a:spcBef>
          <a:spcPts val="1200"/>
        </a:spcBef>
        <a:spcAft>
          <a:spcPts val="600"/>
        </a:spcAft>
        <a:buClr>
          <a:schemeClr val="tx1"/>
        </a:buClr>
        <a:buSzPct val="100000"/>
        <a:buFont typeface="+mj-lt"/>
        <a:buAutoNum type="arabicPeriod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252000" indent="-252000" algn="l" defTabSz="801929" rtl="0" eaLnBrk="1" latinLnBrk="0" hangingPunct="1">
        <a:lnSpc>
          <a:spcPct val="95000"/>
        </a:lnSpc>
        <a:spcBef>
          <a:spcPts val="1200"/>
        </a:spcBef>
        <a:spcAft>
          <a:spcPts val="1200"/>
        </a:spcAft>
        <a:buClrTx/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801929" rtl="0" eaLnBrk="1" latinLnBrk="0" hangingPunct="1">
        <a:lnSpc>
          <a:spcPct val="90000"/>
        </a:lnSpc>
        <a:spcBef>
          <a:spcPts val="439"/>
        </a:spcBef>
        <a:buClr>
          <a:schemeClr val="accent2"/>
        </a:buClr>
        <a:buSzPct val="120000"/>
        <a:buFont typeface="Symbol" panose="05050102010706020507" pitchFamily="18" charset="2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0" indent="0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0" indent="0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801929" rtl="0" eaLnBrk="1" latinLnBrk="0" hangingPunct="1">
        <a:lnSpc>
          <a:spcPct val="90000"/>
        </a:lnSpc>
        <a:spcBef>
          <a:spcPts val="439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1pPr>
      <a:lvl2pPr marL="400964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2pPr>
      <a:lvl3pPr marL="801929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3pPr>
      <a:lvl4pPr marL="1202893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603858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004822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405786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2806751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207715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0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19.pn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E3E99-1935-41F9-9696-339E8D1E2B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2331" y="2352586"/>
            <a:ext cx="8534563" cy="2600575"/>
          </a:xfrm>
        </p:spPr>
        <p:txBody>
          <a:bodyPr/>
          <a:lstStyle/>
          <a:p>
            <a:r>
              <a:rPr lang="en-US" dirty="0"/>
              <a:t>Contestable Works Consultative Committee</a:t>
            </a:r>
            <a:br>
              <a:rPr lang="en-AU" b="1" dirty="0"/>
            </a:br>
            <a:endParaRPr lang="en-AU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810FF3-F04E-4DAF-9717-22201DE17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z="1700"/>
              <a:t>5/09/2019</a:t>
            </a:r>
            <a:endParaRPr lang="en-GB" sz="1700" dirty="0"/>
          </a:p>
        </p:txBody>
      </p:sp>
    </p:spTree>
    <p:extLst>
      <p:ext uri="{BB962C8B-B14F-4D97-AF65-F5344CB8AC3E}">
        <p14:creationId xmlns:p14="http://schemas.microsoft.com/office/powerpoint/2010/main" val="12979497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492" y="281106"/>
            <a:ext cx="9281987" cy="1065551"/>
          </a:xfrm>
        </p:spPr>
        <p:txBody>
          <a:bodyPr/>
          <a:lstStyle/>
          <a:p>
            <a:r>
              <a:rPr lang="en-AU" dirty="0"/>
              <a:t>Summary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5/09/2019</a:t>
            </a:r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92331" y="1312590"/>
            <a:ext cx="939031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/>
              <a:t>Audit turnaround times from initial audit request to issuing the audit report is &lt; 8 business days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sz="1600" dirty="0"/>
              <a:t>If projects passed the first audit this would reduce re-audits and result in a quicker turnaround time</a:t>
            </a:r>
          </a:p>
          <a:p>
            <a:pPr lvl="1"/>
            <a:endParaRPr lang="en-AU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/>
              <a:t>Issues still associated with: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sz="1600" dirty="0"/>
              <a:t>Marker Tape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sz="1600" dirty="0"/>
              <a:t>Cable detailing inaccuracies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sz="1600" dirty="0"/>
              <a:t>Service Pits being installed too low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AU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/>
              <a:t>Contractor Ratings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sz="1600" dirty="0"/>
              <a:t>Civil Contractor Ratings are the lowest since the introduction of the scheme in 2018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sz="1600" dirty="0"/>
              <a:t>Electrical Contractor Ratings have also declined from Q1 2019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AU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/>
              <a:t>Anecdotally not all companies are performing QA checks prior to requesting final audit which has resulted in: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sz="1600" dirty="0"/>
              <a:t>Increase in the volume of re-audits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AU" sz="1600" dirty="0"/>
              <a:t>Increase in non-conformances identified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dirty="0" err="1"/>
              <a:t>Powercor</a:t>
            </a:r>
            <a:r>
              <a:rPr lang="en-AU" sz="1600" dirty="0"/>
              <a:t> expectation is that ALL project have undergone a site inspection including a Quality Control/Assurance check prior to submitting the Final Network Audit Request</a:t>
            </a:r>
          </a:p>
          <a:p>
            <a:endParaRPr lang="en-AU" sz="16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AU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5C742E-224E-471F-A5B4-5969140C3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Constestable Works Consultative Committee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8079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Appendices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5/09/2019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Constestable Works Consultative Committee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42013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Chart 31">
            <a:extLst>
              <a:ext uri="{FF2B5EF4-FFF2-40B4-BE49-F238E27FC236}">
                <a16:creationId xmlns:a16="http://schemas.microsoft.com/office/drawing/2014/main" id="{7A604C03-A97F-497F-993E-EF5BC18516FF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399886" y="2208927"/>
          <a:ext cx="5474845" cy="11633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itle 9">
            <a:extLst>
              <a:ext uri="{FF2B5EF4-FFF2-40B4-BE49-F238E27FC236}">
                <a16:creationId xmlns:a16="http://schemas.microsoft.com/office/drawing/2014/main" id="{AB095AF8-EB2E-4118-BBC2-3FFE42D5F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903" dirty="0"/>
              <a:t>Update heading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49B1B75-F717-4D43-B376-0B4E2A20C67E}"/>
              </a:ext>
            </a:extLst>
          </p:cNvPr>
          <p:cNvGrpSpPr>
            <a:grpSpLocks/>
          </p:cNvGrpSpPr>
          <p:nvPr/>
        </p:nvGrpSpPr>
        <p:grpSpPr bwMode="auto">
          <a:xfrm>
            <a:off x="1092939" y="26122"/>
            <a:ext cx="697145" cy="642938"/>
            <a:chOff x="2298581" y="3158380"/>
            <a:chExt cx="1169087" cy="857663"/>
          </a:xfrm>
        </p:grpSpPr>
        <p:grpSp>
          <p:nvGrpSpPr>
            <p:cNvPr id="8" name="Group 46">
              <a:extLst>
                <a:ext uri="{FF2B5EF4-FFF2-40B4-BE49-F238E27FC236}">
                  <a16:creationId xmlns:a16="http://schemas.microsoft.com/office/drawing/2014/main" id="{F4F9DE11-88BC-4283-A9CF-A0C410B69F4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51081" y="3158380"/>
              <a:ext cx="902607" cy="857663"/>
              <a:chOff x="2451079" y="3158378"/>
              <a:chExt cx="902607" cy="857663"/>
            </a:xfrm>
          </p:grpSpPr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0E12C4C3-6F11-4C11-ACED-E55AA2772306}"/>
                  </a:ext>
                </a:extLst>
              </p:cNvPr>
              <p:cNvSpPr/>
              <p:nvPr/>
            </p:nvSpPr>
            <p:spPr>
              <a:xfrm>
                <a:off x="2451068" y="3158378"/>
                <a:ext cx="857755" cy="857663"/>
              </a:xfrm>
              <a:prstGeom prst="ellipse">
                <a:avLst/>
              </a:prstGeom>
              <a:solidFill>
                <a:schemeClr val="accent4"/>
              </a:solidFill>
              <a:ln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829544">
                  <a:defRPr/>
                </a:pPr>
                <a:endParaRPr lang="en-US" sz="816" b="1">
                  <a:solidFill>
                    <a:prstClr val="white"/>
                  </a:solidFill>
                  <a:latin typeface="Arial"/>
                </a:endParaRPr>
              </a:p>
            </p:txBody>
          </p:sp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D56E7028-D216-47F4-86EB-FB83F33DCA3F}"/>
                  </a:ext>
                </a:extLst>
              </p:cNvPr>
              <p:cNvSpPr/>
              <p:nvPr/>
            </p:nvSpPr>
            <p:spPr>
              <a:xfrm>
                <a:off x="2495545" y="3158378"/>
                <a:ext cx="857754" cy="857663"/>
              </a:xfrm>
              <a:prstGeom prst="ellipse">
                <a:avLst/>
              </a:prstGeom>
              <a:noFill/>
              <a:ln w="19050">
                <a:solidFill>
                  <a:schemeClr val="accent4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829544">
                  <a:defRPr/>
                </a:pPr>
                <a:endParaRPr lang="en-US" sz="816" b="1">
                  <a:solidFill>
                    <a:prstClr val="white"/>
                  </a:solidFill>
                  <a:latin typeface="Arial"/>
                </a:endParaRPr>
              </a:p>
            </p:txBody>
          </p:sp>
        </p:grp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F93E5A4-65B7-42CF-B4E2-23F97252FEC2}"/>
                </a:ext>
              </a:extLst>
            </p:cNvPr>
            <p:cNvSpPr/>
            <p:nvPr/>
          </p:nvSpPr>
          <p:spPr>
            <a:xfrm>
              <a:off x="2298581" y="3308736"/>
              <a:ext cx="1169087" cy="49558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 defTabSz="829544">
                <a:defRPr/>
              </a:pPr>
              <a:r>
                <a:rPr lang="en-US" sz="1814" b="1" dirty="0">
                  <a:solidFill>
                    <a:prstClr val="white"/>
                  </a:solidFill>
                  <a:latin typeface="Arial"/>
                  <a:ea typeface="Calibri" panose="020F0502020204030204" pitchFamily="34" charset="0"/>
                </a:rPr>
                <a:t>3</a:t>
              </a:r>
              <a:endParaRPr lang="en-US" sz="907" b="1" dirty="0">
                <a:solidFill>
                  <a:prstClr val="white"/>
                </a:solidFill>
                <a:latin typeface="Arial"/>
              </a:endParaRPr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56BFA87C-845B-49D2-A0BC-8A9C9DCA25F4}"/>
              </a:ext>
            </a:extLst>
          </p:cNvPr>
          <p:cNvSpPr/>
          <p:nvPr/>
        </p:nvSpPr>
        <p:spPr bwMode="auto">
          <a:xfrm flipH="1">
            <a:off x="1748323" y="142322"/>
            <a:ext cx="129413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29544">
              <a:lnSpc>
                <a:spcPts val="1198"/>
              </a:lnSpc>
              <a:defRPr/>
            </a:pPr>
            <a:r>
              <a:rPr lang="en-US" sz="1270" dirty="0">
                <a:solidFill>
                  <a:srgbClr val="243B87"/>
                </a:solidFill>
                <a:latin typeface="Arial"/>
                <a:cs typeface="Arial" panose="020B0604020202020204" pitchFamily="34" charset="0"/>
              </a:rPr>
              <a:t>Construction </a:t>
            </a:r>
          </a:p>
          <a:p>
            <a:pPr defTabSz="829544">
              <a:lnSpc>
                <a:spcPts val="1198"/>
              </a:lnSpc>
              <a:defRPr/>
            </a:pPr>
            <a:r>
              <a:rPr lang="en-US" sz="1270" dirty="0">
                <a:solidFill>
                  <a:srgbClr val="243B87"/>
                </a:solidFill>
                <a:latin typeface="Arial"/>
                <a:cs typeface="Arial" panose="020B0604020202020204" pitchFamily="34" charset="0"/>
              </a:rPr>
              <a:t>Audit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79D4D33-8466-4D38-A5C0-37B701E484B1}"/>
              </a:ext>
            </a:extLst>
          </p:cNvPr>
          <p:cNvSpPr/>
          <p:nvPr/>
        </p:nvSpPr>
        <p:spPr>
          <a:xfrm>
            <a:off x="1733147" y="3484046"/>
            <a:ext cx="4864678" cy="3194109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29544"/>
            <a:endParaRPr lang="en-US" sz="998">
              <a:noFill/>
              <a:latin typeface="Arial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2AB8588-200A-4427-A4B7-453D744CFA3C}"/>
              </a:ext>
            </a:extLst>
          </p:cNvPr>
          <p:cNvSpPr/>
          <p:nvPr/>
        </p:nvSpPr>
        <p:spPr>
          <a:xfrm>
            <a:off x="1733148" y="1612234"/>
            <a:ext cx="6942916" cy="343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29544"/>
            <a:r>
              <a:rPr lang="en-US" sz="1633" dirty="0">
                <a:solidFill>
                  <a:srgbClr val="1A2331"/>
                </a:solidFill>
                <a:latin typeface="Arial"/>
              </a:rPr>
              <a:t>[insert commentary</a:t>
            </a:r>
            <a:endParaRPr lang="en-AU" sz="1633" dirty="0">
              <a:solidFill>
                <a:srgbClr val="1A2331"/>
              </a:solidFill>
              <a:latin typeface="Arial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17CE1E2-758E-4BE5-BB46-7766A807AB57}"/>
              </a:ext>
            </a:extLst>
          </p:cNvPr>
          <p:cNvSpPr/>
          <p:nvPr/>
        </p:nvSpPr>
        <p:spPr>
          <a:xfrm>
            <a:off x="6919584" y="3484045"/>
            <a:ext cx="2483146" cy="325965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59232" indent="-259232" defTabSz="829544">
              <a:buFont typeface="Arial" panose="020B0604020202020204" pitchFamily="34" charset="0"/>
              <a:buChar char="•"/>
            </a:pPr>
            <a:r>
              <a:rPr lang="en-AU" sz="1270" dirty="0">
                <a:solidFill>
                  <a:srgbClr val="1A2331"/>
                </a:solidFill>
                <a:latin typeface="Arial"/>
              </a:rPr>
              <a:t>Add comments</a:t>
            </a:r>
          </a:p>
          <a:p>
            <a:pPr marL="259232" indent="-259232" algn="ctr" defTabSz="829544">
              <a:buFont typeface="Arial" panose="020B0604020202020204" pitchFamily="34" charset="0"/>
              <a:buChar char="•"/>
            </a:pPr>
            <a:endParaRPr lang="en-AU" sz="1270" dirty="0">
              <a:solidFill>
                <a:srgbClr val="1A2331"/>
              </a:solidFill>
              <a:latin typeface="Arial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902E863-F358-488D-95CD-269BA70B401F}"/>
              </a:ext>
            </a:extLst>
          </p:cNvPr>
          <p:cNvSpPr/>
          <p:nvPr/>
        </p:nvSpPr>
        <p:spPr>
          <a:xfrm>
            <a:off x="6919585" y="2282724"/>
            <a:ext cx="2472826" cy="103862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29544"/>
            <a:endParaRPr lang="en-AU" sz="1633" dirty="0">
              <a:solidFill>
                <a:srgbClr val="1A2331"/>
              </a:solidFill>
              <a:highlight>
                <a:srgbClr val="FFFF00"/>
              </a:highlight>
              <a:latin typeface="Arial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91244BBC-89FF-47A6-9A1F-0BA9F6F1F93F}"/>
              </a:ext>
            </a:extLst>
          </p:cNvPr>
          <p:cNvSpPr/>
          <p:nvPr/>
        </p:nvSpPr>
        <p:spPr>
          <a:xfrm>
            <a:off x="5788801" y="2542524"/>
            <a:ext cx="133594" cy="409239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29544"/>
            <a:endParaRPr lang="en-AU" sz="1633">
              <a:solidFill>
                <a:prstClr val="white"/>
              </a:solidFill>
              <a:latin typeface="Arial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4134D41-EDEE-4D55-AD6A-F8ADB9BDD5B3}"/>
              </a:ext>
            </a:extLst>
          </p:cNvPr>
          <p:cNvSpPr/>
          <p:nvPr/>
        </p:nvSpPr>
        <p:spPr>
          <a:xfrm>
            <a:off x="7112440" y="2356784"/>
            <a:ext cx="887841" cy="25710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29544"/>
            <a:r>
              <a:rPr lang="en-AU" sz="998" dirty="0">
                <a:solidFill>
                  <a:srgbClr val="1A2331"/>
                </a:solidFill>
                <a:latin typeface="Arial"/>
              </a:rPr>
              <a:t>Performance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C2C33AB-9AEA-4766-8D68-43E040A173FF}"/>
              </a:ext>
            </a:extLst>
          </p:cNvPr>
          <p:cNvSpPr/>
          <p:nvPr/>
        </p:nvSpPr>
        <p:spPr>
          <a:xfrm>
            <a:off x="8390628" y="2356784"/>
            <a:ext cx="887841" cy="2571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29544"/>
            <a:r>
              <a:rPr lang="en-AU" sz="998" dirty="0">
                <a:solidFill>
                  <a:srgbClr val="1A2331"/>
                </a:solidFill>
                <a:latin typeface="Arial"/>
              </a:rPr>
              <a:t>Target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A836EEF-A670-40FF-AAF7-DB9A9859E4A8}"/>
              </a:ext>
            </a:extLst>
          </p:cNvPr>
          <p:cNvSpPr/>
          <p:nvPr/>
        </p:nvSpPr>
        <p:spPr>
          <a:xfrm>
            <a:off x="7112441" y="2710426"/>
            <a:ext cx="887841" cy="53053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29544"/>
            <a:endParaRPr lang="en-AU" sz="1633" dirty="0">
              <a:solidFill>
                <a:srgbClr val="243B87"/>
              </a:solidFill>
              <a:latin typeface="Arial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497C6B1-D3B6-4697-B058-3AE92E21884A}"/>
              </a:ext>
            </a:extLst>
          </p:cNvPr>
          <p:cNvSpPr/>
          <p:nvPr/>
        </p:nvSpPr>
        <p:spPr>
          <a:xfrm>
            <a:off x="8394677" y="2710426"/>
            <a:ext cx="887841" cy="530534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29544"/>
            <a:endParaRPr lang="en-AU" sz="1633" dirty="0">
              <a:solidFill>
                <a:srgbClr val="243B87"/>
              </a:solidFill>
              <a:latin typeface="Arial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BAC75A7-EC83-4201-BF2A-48EB61508BDB}"/>
              </a:ext>
            </a:extLst>
          </p:cNvPr>
          <p:cNvSpPr/>
          <p:nvPr/>
        </p:nvSpPr>
        <p:spPr>
          <a:xfrm>
            <a:off x="8060358" y="2784317"/>
            <a:ext cx="283629" cy="3837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829544"/>
            <a:r>
              <a:rPr lang="en-AU" sz="1633" dirty="0">
                <a:solidFill>
                  <a:srgbClr val="243B87"/>
                </a:solidFill>
                <a:latin typeface="Arial"/>
              </a:rPr>
              <a:t>V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7100847-548A-4953-A69D-8DB392AD72B0}"/>
              </a:ext>
            </a:extLst>
          </p:cNvPr>
          <p:cNvSpPr txBox="1"/>
          <p:nvPr/>
        </p:nvSpPr>
        <p:spPr>
          <a:xfrm>
            <a:off x="1199616" y="6916731"/>
            <a:ext cx="7234194" cy="468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29544"/>
            <a:r>
              <a:rPr lang="en-AU" sz="816" dirty="0">
                <a:solidFill>
                  <a:srgbClr val="1A2331"/>
                </a:solidFill>
                <a:latin typeface="Arial"/>
              </a:rPr>
              <a:t>1. Few projects pass with zero non-conformances, most projects receive an unapproved status and their approval is subject to providing evidence that identified non-conformances have in been fixed. This sometimes happens in real time with the auditor on site or via the contractor providing photographic evidence of the fix at a later date</a:t>
            </a:r>
          </a:p>
        </p:txBody>
      </p:sp>
      <p:graphicFrame>
        <p:nvGraphicFramePr>
          <p:cNvPr id="35" name="Chart 34">
            <a:extLst>
              <a:ext uri="{FF2B5EF4-FFF2-40B4-BE49-F238E27FC236}">
                <a16:creationId xmlns:a16="http://schemas.microsoft.com/office/drawing/2014/main" id="{8E86F261-B1D6-4D88-8FAA-BB69E191566C}"/>
              </a:ext>
            </a:extLst>
          </p:cNvPr>
          <p:cNvGraphicFramePr>
            <a:graphicFrameLocks/>
          </p:cNvGraphicFramePr>
          <p:nvPr/>
        </p:nvGraphicFramePr>
        <p:xfrm>
          <a:off x="2074048" y="3656271"/>
          <a:ext cx="4182875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30D205-A6E8-4C67-81AA-0AD405357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5/09/2019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0CF885-F87F-4329-BBAC-75AD07E67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Constestable Works Consultative Committee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21782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5/09/2019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Constestable Works Consultative Committee</a:t>
            </a:r>
            <a:endParaRPr lang="en-GB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064" y="2978039"/>
            <a:ext cx="7000402" cy="2392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51675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421" y="228680"/>
            <a:ext cx="9281987" cy="1065551"/>
          </a:xfrm>
        </p:spPr>
        <p:txBody>
          <a:bodyPr/>
          <a:lstStyle/>
          <a:p>
            <a:r>
              <a:rPr lang="en-AU" dirty="0"/>
              <a:t>Audit Volumes</a:t>
            </a:r>
            <a:br>
              <a:rPr lang="en-AU" dirty="0"/>
            </a:br>
            <a:r>
              <a:rPr lang="en-AU" sz="2000" dirty="0"/>
              <a:t>We are not seeing an improvement in performance with an increase in the volume of re-audits </a:t>
            </a:r>
            <a:endParaRPr lang="en-AU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578504" y="1703308"/>
          <a:ext cx="5691836" cy="1314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64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4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06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7143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No of Projects</a:t>
                      </a:r>
                      <a:r>
                        <a:rPr lang="en-AU" baseline="0" dirty="0"/>
                        <a:t> Audited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Total no of Audits conducted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739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/>
                        <a:t>YTD</a:t>
                      </a:r>
                      <a:r>
                        <a:rPr lang="en-AU" baseline="0" dirty="0"/>
                        <a:t> 2019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244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926" y="3658811"/>
            <a:ext cx="4761470" cy="2366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2832" y="3659482"/>
            <a:ext cx="4761470" cy="2339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F6101D-5056-4223-8199-CC9BF1669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5/09/2019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28E748-5088-4D0B-B7EC-22CB5A263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Constestable Works Consultative Committee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82711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7443" y="130082"/>
            <a:ext cx="9281987" cy="1065551"/>
          </a:xfrm>
        </p:spPr>
        <p:txBody>
          <a:bodyPr/>
          <a:lstStyle/>
          <a:p>
            <a:r>
              <a:rPr lang="en-AU" dirty="0"/>
              <a:t>Turnaround Times</a:t>
            </a:r>
            <a:br>
              <a:rPr lang="en-AU" dirty="0"/>
            </a:br>
            <a:r>
              <a:rPr lang="en-AU" sz="2800" dirty="0"/>
              <a:t>We are continuing to meet turnaround time commitments</a:t>
            </a:r>
            <a:endParaRPr lang="en-AU" dirty="0"/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679078" y="1492650"/>
            <a:ext cx="4574321" cy="292398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30925" y="4614321"/>
            <a:ext cx="91170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100" dirty="0"/>
              <a:t>Audit turnaround times from initial audit request to issuing the audit report is &lt; 8 business days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sz="1100" dirty="0"/>
              <a:t>2019 First Audit:  10 audits conducted on day 9 &amp; 2 audits conducted on day 10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AU" sz="1100" dirty="0"/>
              <a:t>2019 Re-Audits:   2 audits conducted on day 11</a:t>
            </a:r>
          </a:p>
          <a:p>
            <a:endParaRPr lang="en-AU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100" dirty="0"/>
              <a:t>Turnaround times will reduce for the first final audit if re-audit numbers are reduced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AU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100" dirty="0"/>
              <a:t>During May and June all auditors were available and additional resources deployed to assist with the forecasted peak </a:t>
            </a:r>
          </a:p>
          <a:p>
            <a:endParaRPr lang="en-AU" sz="11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9457" y="1482513"/>
            <a:ext cx="4629973" cy="2934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730925" y="6451792"/>
            <a:ext cx="927368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1000" i="1" dirty="0"/>
              <a:t>Note: Turnaround times are based on receiving the initial completed audit request, scheduling the audit, conducting the audit and issuing the audit report - footnote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01290-9E80-478E-8342-6E3A8E7F6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5/09/2019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37E52-9DFB-490D-9CA1-24E885BF2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Constestable Works Consultative Committee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0197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B66D7-A819-4416-A615-6D5081CB1C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Design QA Processes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84341A-CEFC-4661-B5F4-73FEB29E0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5/09/2019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74DA46-9737-4790-925E-F50DA1FD1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Constestable Works Consultative Committee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522494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AB095AF8-EB2E-4118-BBC2-3FFE42D5F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4000" dirty="0"/>
              <a:t>Current Project ‘Turn around Times’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3730D4-8284-4E42-9FCF-140D47E5C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5/09/2019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92D1E0-A5DD-416F-9A21-9B43EEA11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Constestable Works Consultative Committee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32"/>
          <a:stretch/>
        </p:blipFill>
        <p:spPr bwMode="auto">
          <a:xfrm>
            <a:off x="164595" y="2012343"/>
            <a:ext cx="6891527" cy="341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778" y="2319528"/>
            <a:ext cx="1895986" cy="2963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9764" y="2158366"/>
            <a:ext cx="1452022" cy="3117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8625840" y="2049780"/>
            <a:ext cx="426720" cy="2590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389764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AB095AF8-EB2E-4118-BBC2-3FFE42D5F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Current performance</a:t>
            </a:r>
            <a:br>
              <a:rPr lang="en-AU" dirty="0"/>
            </a:br>
            <a:br>
              <a:rPr lang="en-AU" sz="900" dirty="0"/>
            </a:br>
            <a:r>
              <a:rPr lang="en-AU" sz="1800" dirty="0">
                <a:solidFill>
                  <a:schemeClr val="tx1"/>
                </a:solidFill>
              </a:rPr>
              <a:t>48 % of first plan audits are successful.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3730D4-8284-4E42-9FCF-140D47E5C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5/09/2019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92D1E0-A5DD-416F-9A21-9B43EEA11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Constestable Works Consultative Committee</a:t>
            </a:r>
            <a:endParaRPr lang="en-GB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/>
          </p:nvPr>
        </p:nvGraphicFramePr>
        <p:xfrm>
          <a:off x="841248" y="1874521"/>
          <a:ext cx="8723376" cy="4626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529413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AB095AF8-EB2E-4118-BBC2-3FFE42D5F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Recurring issues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3730D4-8284-4E42-9FCF-140D47E5C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5/09/2019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92D1E0-A5DD-416F-9A21-9B43EEA11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Constestable Works Consultative Committee</a:t>
            </a:r>
            <a:endParaRPr lang="en-GB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/>
          </p:nvPr>
        </p:nvGraphicFramePr>
        <p:xfrm>
          <a:off x="813816" y="1616209"/>
          <a:ext cx="2990088" cy="219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/>
          </p:nvPr>
        </p:nvGraphicFramePr>
        <p:xfrm>
          <a:off x="3959352" y="1607064"/>
          <a:ext cx="3054096" cy="2215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/>
          </p:nvPr>
        </p:nvGraphicFramePr>
        <p:xfrm>
          <a:off x="7214616" y="1616208"/>
          <a:ext cx="2962600" cy="2242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04672" y="3986785"/>
            <a:ext cx="9317736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400" dirty="0"/>
              <a:t>Accuracy of connection diagrams continues to be an issue. </a:t>
            </a:r>
          </a:p>
          <a:p>
            <a:endParaRPr lang="en-AU" sz="1400" dirty="0"/>
          </a:p>
          <a:p>
            <a:r>
              <a:rPr lang="en-AU" sz="1400" dirty="0"/>
              <a:t>Drafting quality has shown improvement.</a:t>
            </a:r>
          </a:p>
          <a:p>
            <a:endParaRPr lang="en-AU" sz="1400" dirty="0"/>
          </a:p>
          <a:p>
            <a:r>
              <a:rPr lang="en-AU" sz="1400" dirty="0"/>
              <a:t>An increase in trench section errors is a worrying trend.</a:t>
            </a:r>
          </a:p>
          <a:p>
            <a:endParaRPr lang="en-AU" sz="1400" dirty="0"/>
          </a:p>
          <a:p>
            <a:r>
              <a:rPr lang="en-AU" sz="1400" dirty="0"/>
              <a:t>P/L authorisation was an issue early but is now being addressed.</a:t>
            </a:r>
          </a:p>
          <a:p>
            <a:endParaRPr lang="en-AU" sz="1400" dirty="0"/>
          </a:p>
          <a:p>
            <a:r>
              <a:rPr lang="en-AU" sz="1400" dirty="0"/>
              <a:t>Environment (trees) shows as an increased issue but in reality was a newish process which wasn’t handled well at first but has improved recently.</a:t>
            </a:r>
          </a:p>
          <a:p>
            <a:endParaRPr lang="en-AU" sz="1400" dirty="0"/>
          </a:p>
        </p:txBody>
      </p:sp>
    </p:spTree>
    <p:extLst>
      <p:ext uri="{BB962C8B-B14F-4D97-AF65-F5344CB8AC3E}">
        <p14:creationId xmlns:p14="http://schemas.microsoft.com/office/powerpoint/2010/main" val="515706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5E2EF-EE0E-40B8-95B6-787646B9F8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Audit Performance, Results &amp; Trends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3EC5D1-13AD-4AE3-B7F3-2F8499BB4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5/09/2019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A69A1F-B124-4B69-A537-08435219F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/>
              <a:t>Constestable Works Consultative Committee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9627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7434" y="442454"/>
            <a:ext cx="9281987" cy="1065551"/>
          </a:xfrm>
        </p:spPr>
        <p:txBody>
          <a:bodyPr/>
          <a:lstStyle/>
          <a:p>
            <a:r>
              <a:rPr lang="en-AU" dirty="0"/>
              <a:t>2019 Volumes &amp; timeframes</a:t>
            </a:r>
            <a:br>
              <a:rPr lang="en-AU" dirty="0"/>
            </a:br>
            <a:r>
              <a:rPr lang="en-AU" sz="2000" dirty="0"/>
              <a:t>We are delivering to audit timeframes however re-audits are increasing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5/09/2019</a:t>
            </a:r>
            <a:endParaRPr lang="en-GB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8E86F261-B1D6-4D88-8FAA-BB69E191566C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631578" y="3039036"/>
          <a:ext cx="6920751" cy="3756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2057681" y="1529766"/>
          <a:ext cx="5087190" cy="1236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59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58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53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5271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No of Projects</a:t>
                      </a:r>
                      <a:r>
                        <a:rPr lang="en-AU" baseline="0" dirty="0"/>
                        <a:t> Audited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Total no of Audits conducted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444">
                <a:tc>
                  <a:txBody>
                    <a:bodyPr/>
                    <a:lstStyle/>
                    <a:p>
                      <a:r>
                        <a:rPr lang="en-AU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739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9444">
                <a:tc>
                  <a:txBody>
                    <a:bodyPr/>
                    <a:lstStyle/>
                    <a:p>
                      <a:r>
                        <a:rPr lang="en-AU" dirty="0"/>
                        <a:t>YTD</a:t>
                      </a:r>
                      <a:r>
                        <a:rPr lang="en-AU" baseline="0" dirty="0"/>
                        <a:t> 2019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244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442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072EC8-1A1F-4C85-946C-EC0A6E3D4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Constestable Works Consultative Committee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154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8423" y="227318"/>
            <a:ext cx="9281987" cy="1065551"/>
          </a:xfrm>
        </p:spPr>
        <p:txBody>
          <a:bodyPr/>
          <a:lstStyle/>
          <a:p>
            <a:r>
              <a:rPr lang="en-AU" dirty="0"/>
              <a:t>Trends</a:t>
            </a:r>
            <a:br>
              <a:rPr lang="en-AU" dirty="0"/>
            </a:br>
            <a:r>
              <a:rPr lang="en-AU" sz="2000" dirty="0"/>
              <a:t>Similar non-compliances have been identified for the past 3 years and unfortunately the volumes are trending upwards with little sign of improvement</a:t>
            </a:r>
            <a:endParaRPr lang="en-AU" dirty="0"/>
          </a:p>
        </p:txBody>
      </p:sp>
      <p:sp>
        <p:nvSpPr>
          <p:cNvPr id="11" name="TextBox 10"/>
          <p:cNvSpPr txBox="1"/>
          <p:nvPr/>
        </p:nvSpPr>
        <p:spPr>
          <a:xfrm>
            <a:off x="531926" y="4925583"/>
            <a:ext cx="8916873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100" dirty="0"/>
              <a:t>As-Built detailing continues to be an issue – predominantly cable detailing inaccuracies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AU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100" dirty="0"/>
              <a:t>Service Pits installed too low or not to standard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AU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100" dirty="0"/>
              <a:t>Marker tape misalignment or not installed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AU" sz="11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100" dirty="0"/>
              <a:t>Against Audit Policy (Work not compliant to scope)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298489" y="6733802"/>
            <a:ext cx="10344530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i="1" dirty="0"/>
              <a:t>2019 projection based on last 8 months Non-Compliance volume (Jan – Aug) - footnote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AU" sz="10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1600" i="1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275" y="1783974"/>
            <a:ext cx="2250192" cy="2140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0175" y="1784753"/>
            <a:ext cx="2256042" cy="21457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1698" y="1783974"/>
            <a:ext cx="2250190" cy="21401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56421F-D48F-4B50-BFDA-3A2B16AEB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5/09/2019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06844C-0AE0-4210-BD4D-E35491A651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Constestable Works Consultative Committee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9741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2633" y="230951"/>
            <a:ext cx="9281987" cy="1065551"/>
          </a:xfrm>
        </p:spPr>
        <p:txBody>
          <a:bodyPr/>
          <a:lstStyle/>
          <a:p>
            <a:r>
              <a:rPr lang="en-AU" dirty="0"/>
              <a:t>2019 Civil Non-Compliances</a:t>
            </a:r>
            <a:br>
              <a:rPr lang="en-AU" dirty="0"/>
            </a:br>
            <a:r>
              <a:rPr lang="en-AU" sz="1800" dirty="0"/>
              <a:t>The volume of NC’s per project has increased with marker tape still being the biggest issue  </a:t>
            </a:r>
            <a:r>
              <a:rPr lang="en-AU" sz="1100" dirty="0"/>
              <a:t> </a:t>
            </a:r>
            <a:r>
              <a:rPr lang="en-AU" sz="1800" dirty="0"/>
              <a:t> </a:t>
            </a:r>
            <a:endParaRPr lang="en-A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0402" y="1493731"/>
            <a:ext cx="3175524" cy="3549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573323" y="1489233"/>
            <a:ext cx="2889679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Non-compliance details</a:t>
            </a:r>
          </a:p>
          <a:p>
            <a:endParaRPr lang="en-AU" dirty="0"/>
          </a:p>
          <a:p>
            <a:r>
              <a:rPr lang="en-AU" sz="1400" dirty="0"/>
              <a:t>Top 3 NC’s based on volume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/>
              <a:t>Marker Tape (610)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/>
              <a:t>Service Pits (474)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/>
              <a:t>UG HV conduit clearances (88)</a:t>
            </a:r>
          </a:p>
          <a:p>
            <a:endParaRPr lang="en-AU" dirty="0"/>
          </a:p>
          <a:p>
            <a:r>
              <a:rPr lang="en-AU" sz="1400" dirty="0"/>
              <a:t>Top 3 </a:t>
            </a:r>
            <a:r>
              <a:rPr lang="en-AU" sz="1400" dirty="0">
                <a:solidFill>
                  <a:schemeClr val="accent2"/>
                </a:solidFill>
              </a:rPr>
              <a:t>Major</a:t>
            </a:r>
            <a:r>
              <a:rPr lang="en-AU" sz="1400" dirty="0"/>
              <a:t> (-10) NC’s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/>
              <a:t>Marker Tape (199)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/>
              <a:t>Service Pits (53)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/>
              <a:t>Variation to Documentation (18)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297" y="5395512"/>
            <a:ext cx="5380267" cy="983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366" y="1804630"/>
            <a:ext cx="5380267" cy="3281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98489" y="6733802"/>
            <a:ext cx="10344530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i="1" dirty="0"/>
              <a:t>2019 projection based on last 8 months Non-Compliance volume (Jan – Aug) - footnote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AU" sz="10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1600" i="1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40B07D-E9C6-4B4A-AE0E-8B0BDC5BE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5/09/2019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4F6929-CD4D-4C4C-A91D-35918FCCD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Constestable Works Consultative Committee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3256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718" y="223530"/>
            <a:ext cx="9281987" cy="1065551"/>
          </a:xfrm>
        </p:spPr>
        <p:txBody>
          <a:bodyPr/>
          <a:lstStyle/>
          <a:p>
            <a:r>
              <a:rPr lang="en-AU" dirty="0"/>
              <a:t>2019 Electrical Non-Compliance</a:t>
            </a:r>
            <a:br>
              <a:rPr lang="en-AU" dirty="0"/>
            </a:br>
            <a:r>
              <a:rPr lang="en-AU" sz="2000" dirty="0"/>
              <a:t>Electrical non-compliances are also on the increase and trending upwards</a:t>
            </a:r>
            <a:endParaRPr lang="en-AU" sz="18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2533" y="1595719"/>
            <a:ext cx="3439303" cy="4014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566797" y="1722323"/>
            <a:ext cx="2889679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Non-compliance details</a:t>
            </a:r>
          </a:p>
          <a:p>
            <a:endParaRPr lang="en-AU" dirty="0"/>
          </a:p>
          <a:p>
            <a:r>
              <a:rPr lang="en-AU" sz="1400" dirty="0"/>
              <a:t>Top 3 NC’s based on volume</a:t>
            </a:r>
            <a:endParaRPr lang="en-AU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/>
              <a:t>PL Poles (503)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/>
              <a:t>Cable Cover Slab Installation (92)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/>
              <a:t>Variation to Documentation (82)</a:t>
            </a:r>
          </a:p>
          <a:p>
            <a:endParaRPr lang="en-AU" dirty="0"/>
          </a:p>
          <a:p>
            <a:r>
              <a:rPr lang="en-AU" sz="1400" dirty="0"/>
              <a:t>Top 3 </a:t>
            </a:r>
            <a:r>
              <a:rPr lang="en-AU" sz="1400" dirty="0">
                <a:solidFill>
                  <a:schemeClr val="accent2"/>
                </a:solidFill>
              </a:rPr>
              <a:t>Major</a:t>
            </a:r>
            <a:r>
              <a:rPr lang="en-AU" sz="1400" dirty="0"/>
              <a:t> (-10) NC’s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/>
              <a:t>CHP Cables (22)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/>
              <a:t>Kiosk Sub-Station (14)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/>
              <a:t>Variation to Documentation (11)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8489" y="6733802"/>
            <a:ext cx="10344530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i="1" dirty="0"/>
              <a:t>2019 projection based on last 8 months Non-Compliance volume (Jan – Aug) - footnote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AU" sz="10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1600" i="1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932" y="5111678"/>
            <a:ext cx="5345353" cy="963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931" y="1599751"/>
            <a:ext cx="5345353" cy="3240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6159AE-2179-4899-8A44-D2E5DC9E9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5/09/2019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EBF964-2D3B-4B34-8008-74CF55091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Constestable Works Consultative Committee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118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792" y="245247"/>
            <a:ext cx="9281987" cy="1065551"/>
          </a:xfrm>
        </p:spPr>
        <p:txBody>
          <a:bodyPr/>
          <a:lstStyle/>
          <a:p>
            <a:r>
              <a:rPr lang="en-AU" dirty="0"/>
              <a:t>2019 YTD NC Results</a:t>
            </a:r>
            <a:br>
              <a:rPr lang="en-AU" dirty="0"/>
            </a:br>
            <a:r>
              <a:rPr lang="en-AU" sz="1800" dirty="0"/>
              <a:t>Continue to identify inaccurate cable detailing issues and of concern is the volume of no/misaligned marker tape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9785766" y="2151671"/>
            <a:ext cx="82436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dirty="0">
                <a:solidFill>
                  <a:schemeClr val="accent2"/>
                </a:solidFill>
              </a:rPr>
              <a:t>Minor NC’S</a:t>
            </a:r>
          </a:p>
        </p:txBody>
      </p:sp>
      <p:cxnSp>
        <p:nvCxnSpPr>
          <p:cNvPr id="6" name="Straight Arrow Connector 5"/>
          <p:cNvCxnSpPr>
            <a:stCxn id="4" idx="1"/>
          </p:cNvCxnSpPr>
          <p:nvPr/>
        </p:nvCxnSpPr>
        <p:spPr>
          <a:xfrm flipH="1">
            <a:off x="9598408" y="2367115"/>
            <a:ext cx="18735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775" y="1864791"/>
            <a:ext cx="9147633" cy="4716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54C29D-3C28-4452-95C8-1B354972D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5/09/2019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D17868-3BBC-4218-B348-1159FB335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Constestable Works Consultative Committee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2113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575" y="370753"/>
            <a:ext cx="9281987" cy="1065551"/>
          </a:xfrm>
        </p:spPr>
        <p:txBody>
          <a:bodyPr/>
          <a:lstStyle/>
          <a:p>
            <a:r>
              <a:rPr lang="en-AU" dirty="0"/>
              <a:t>Contractor Rating Comparison</a:t>
            </a:r>
            <a:br>
              <a:rPr lang="en-AU" dirty="0"/>
            </a:br>
            <a:r>
              <a:rPr lang="en-AU" sz="1800" dirty="0"/>
              <a:t>Contractor performance has not improved greatly since the introduction of the Rating System in 2018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5/09/2019</a:t>
            </a:r>
            <a:endParaRPr lang="en-GB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563" y="5405648"/>
            <a:ext cx="5565661" cy="1299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563" y="1810591"/>
            <a:ext cx="5502908" cy="3364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2692" y="1904909"/>
            <a:ext cx="2482995" cy="282845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778F98-B71C-45D6-BF2F-68E8EE0E1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Constestable Works Consultative Committee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4318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541" y="245248"/>
            <a:ext cx="9281987" cy="1065551"/>
          </a:xfrm>
        </p:spPr>
        <p:txBody>
          <a:bodyPr/>
          <a:lstStyle/>
          <a:p>
            <a:r>
              <a:rPr lang="en-AU" dirty="0"/>
              <a:t>Contractor Ratings – 1H 2019</a:t>
            </a:r>
            <a:br>
              <a:rPr lang="en-AU" dirty="0"/>
            </a:br>
            <a:r>
              <a:rPr lang="en-AU" sz="1800" dirty="0"/>
              <a:t>Large number of contractors are underperforming although we do have a number of Superior rated contractors</a:t>
            </a:r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5/09/2019</a:t>
            </a:r>
            <a:endParaRPr lang="en-GB"/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8118" y="1513652"/>
            <a:ext cx="3783106" cy="2551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557" y="1511127"/>
            <a:ext cx="3746170" cy="2526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557" y="4382645"/>
            <a:ext cx="3746170" cy="2526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8118" y="4126577"/>
            <a:ext cx="2323799" cy="2647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EF9BA0-EBBE-4474-A12C-5DC611814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Constestable Works Consultative Committee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6465297"/>
      </p:ext>
    </p:extLst>
  </p:cSld>
  <p:clrMapOvr>
    <a:masterClrMapping/>
  </p:clrMapOvr>
</p:sld>
</file>

<file path=ppt/theme/theme1.xml><?xml version="1.0" encoding="utf-8"?>
<a:theme xmlns:a="http://schemas.openxmlformats.org/drawingml/2006/main" name="CitiPower and Powercor">
  <a:themeElements>
    <a:clrScheme name="EMT">
      <a:dk1>
        <a:srgbClr val="1A2331"/>
      </a:dk1>
      <a:lt1>
        <a:sysClr val="window" lastClr="FFFFFF"/>
      </a:lt1>
      <a:dk2>
        <a:srgbClr val="231F20"/>
      </a:dk2>
      <a:lt2>
        <a:srgbClr val="E7E6E6"/>
      </a:lt2>
      <a:accent1>
        <a:srgbClr val="3279BB"/>
      </a:accent1>
      <a:accent2>
        <a:srgbClr val="797A7E"/>
      </a:accent2>
      <a:accent3>
        <a:srgbClr val="DB3F32"/>
      </a:accent3>
      <a:accent4>
        <a:srgbClr val="243B87"/>
      </a:accent4>
      <a:accent5>
        <a:srgbClr val="CBDCF0"/>
      </a:accent5>
      <a:accent6>
        <a:srgbClr val="699FCE"/>
      </a:accent6>
      <a:hlink>
        <a:srgbClr val="231F20"/>
      </a:hlink>
      <a:folHlink>
        <a:srgbClr val="231F2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MT-PowerPoint template" id="{F2136DBA-F62F-4911-83FD-67203436DC87}" vid="{258450DB-74AA-4081-A085-ABF7390BEE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EMT-PowerPoint template</Template>
  <TotalTime>45</TotalTime>
  <Words>773</Words>
  <Application>Microsoft Office PowerPoint</Application>
  <PresentationFormat>Custom</PresentationFormat>
  <Paragraphs>166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Century Gothic</vt:lpstr>
      <vt:lpstr>Symbol</vt:lpstr>
      <vt:lpstr>VenusURWBol</vt:lpstr>
      <vt:lpstr>CitiPower and Powercor</vt:lpstr>
      <vt:lpstr>Contestable Works Consultative Committee </vt:lpstr>
      <vt:lpstr>Audit Performance, Results &amp; Trends</vt:lpstr>
      <vt:lpstr>2019 Volumes &amp; timeframes We are delivering to audit timeframes however re-audits are increasing </vt:lpstr>
      <vt:lpstr>Trends Similar non-compliances have been identified for the past 3 years and unfortunately the volumes are trending upwards with little sign of improvement</vt:lpstr>
      <vt:lpstr>2019 Civil Non-Compliances The volume of NC’s per project has increased with marker tape still being the biggest issue    </vt:lpstr>
      <vt:lpstr>2019 Electrical Non-Compliance Electrical non-compliances are also on the increase and trending upwards</vt:lpstr>
      <vt:lpstr>2019 YTD NC Results Continue to identify inaccurate cable detailing issues and of concern is the volume of no/misaligned marker tape</vt:lpstr>
      <vt:lpstr>Contractor Rating Comparison Contractor performance has not improved greatly since the introduction of the Rating System in 2018</vt:lpstr>
      <vt:lpstr>Contractor Ratings – 1H 2019 Large number of contractors are underperforming although we do have a number of Superior rated contractors</vt:lpstr>
      <vt:lpstr>Summary</vt:lpstr>
      <vt:lpstr>Appendices</vt:lpstr>
      <vt:lpstr>Update heading</vt:lpstr>
      <vt:lpstr>PowerPoint Presentation</vt:lpstr>
      <vt:lpstr>Audit Volumes We are not seeing an improvement in performance with an increase in the volume of re-audits </vt:lpstr>
      <vt:lpstr>Turnaround Times We are continuing to meet turnaround time commitments</vt:lpstr>
      <vt:lpstr>Design QA Processes</vt:lpstr>
      <vt:lpstr>Current Project ‘Turn around Times’</vt:lpstr>
      <vt:lpstr>Current performance  48 % of first plan audits are successful.</vt:lpstr>
      <vt:lpstr>Recurring issues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Heading Area</dc:title>
  <dc:creator>Nina Ivanovic</dc:creator>
  <cp:lastModifiedBy>Koski, Sam</cp:lastModifiedBy>
  <cp:revision>10</cp:revision>
  <dcterms:created xsi:type="dcterms:W3CDTF">2018-01-23T20:07:40Z</dcterms:created>
  <dcterms:modified xsi:type="dcterms:W3CDTF">2019-09-17T06:24:15Z</dcterms:modified>
</cp:coreProperties>
</file>